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5" r:id="rId5"/>
    <p:sldId id="273" r:id="rId6"/>
    <p:sldId id="272" r:id="rId7"/>
    <p:sldId id="260" r:id="rId8"/>
    <p:sldId id="261" r:id="rId9"/>
    <p:sldId id="262" r:id="rId10"/>
    <p:sldId id="263" r:id="rId11"/>
    <p:sldId id="264" r:id="rId12"/>
    <p:sldId id="265" r:id="rId13"/>
    <p:sldId id="274" r:id="rId14"/>
    <p:sldId id="277" r:id="rId15"/>
    <p:sldId id="278" r:id="rId16"/>
    <p:sldId id="276" r:id="rId17"/>
    <p:sldId id="279" r:id="rId18"/>
    <p:sldId id="284" r:id="rId19"/>
    <p:sldId id="270" r:id="rId20"/>
    <p:sldId id="280" r:id="rId21"/>
    <p:sldId id="281" r:id="rId22"/>
    <p:sldId id="287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C5BBE-AA0E-4D09-BD92-D56097ADC4CF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ZA"/>
        </a:p>
      </dgm:t>
    </dgm:pt>
    <dgm:pt modelId="{DEAAC98D-8921-4011-9978-D7A8645398C4}">
      <dgm:prSet phldrT="[Text]" phldr="0"/>
      <dgm:spPr/>
      <dgm:t>
        <a:bodyPr/>
        <a:lstStyle/>
        <a:p>
          <a:r>
            <a:rPr lang="en-ZA" dirty="0"/>
            <a:t>Joshua Heath</a:t>
          </a:r>
        </a:p>
      </dgm:t>
    </dgm:pt>
    <dgm:pt modelId="{6006644E-2448-4606-AAF6-7A3899EF7BF1}" type="parTrans" cxnId="{EC0C0F02-5CBD-4413-83BB-0AC5BC412A11}">
      <dgm:prSet/>
      <dgm:spPr/>
      <dgm:t>
        <a:bodyPr/>
        <a:lstStyle/>
        <a:p>
          <a:endParaRPr lang="en-ZA"/>
        </a:p>
      </dgm:t>
    </dgm:pt>
    <dgm:pt modelId="{9FCFEA4E-7AFC-41D0-9C12-43526774752B}" type="sibTrans" cxnId="{EC0C0F02-5CBD-4413-83BB-0AC5BC412A11}">
      <dgm:prSet/>
      <dgm:spPr/>
      <dgm:t>
        <a:bodyPr/>
        <a:lstStyle/>
        <a:p>
          <a:endParaRPr lang="en-ZA"/>
        </a:p>
      </dgm:t>
    </dgm:pt>
    <dgm:pt modelId="{554747E8-05F5-4B0A-AA32-9A0EDA417B13}">
      <dgm:prSet phldrT="[Text]" phldr="0"/>
      <dgm:spPr/>
      <dgm:t>
        <a:bodyPr/>
        <a:lstStyle/>
        <a:p>
          <a:r>
            <a:rPr lang="en-ZA" dirty="0"/>
            <a:t>u23541475</a:t>
          </a:r>
        </a:p>
      </dgm:t>
    </dgm:pt>
    <dgm:pt modelId="{B2646F0E-43C8-4A02-9FCA-1C9E5265C2E0}" type="parTrans" cxnId="{B3FBA699-97C6-4660-8220-5D4184F425CB}">
      <dgm:prSet/>
      <dgm:spPr/>
      <dgm:t>
        <a:bodyPr/>
        <a:lstStyle/>
        <a:p>
          <a:endParaRPr lang="en-ZA"/>
        </a:p>
      </dgm:t>
    </dgm:pt>
    <dgm:pt modelId="{7D00890F-80A8-4D13-9A22-CA2EF997E12D}" type="sibTrans" cxnId="{B3FBA699-97C6-4660-8220-5D4184F425CB}">
      <dgm:prSet/>
      <dgm:spPr/>
      <dgm:t>
        <a:bodyPr/>
        <a:lstStyle/>
        <a:p>
          <a:endParaRPr lang="en-ZA"/>
        </a:p>
      </dgm:t>
    </dgm:pt>
    <dgm:pt modelId="{F14A9878-24F2-4D0C-91D4-9400CDB0D1B7}">
      <dgm:prSet phldrT="[Text]" phldr="0"/>
      <dgm:spPr/>
      <dgm:t>
        <a:bodyPr/>
        <a:lstStyle/>
        <a:p>
          <a:r>
            <a:rPr lang="en-ZA" dirty="0"/>
            <a:t>Antony Van Straten</a:t>
          </a:r>
        </a:p>
      </dgm:t>
    </dgm:pt>
    <dgm:pt modelId="{16DF066B-633F-4274-98D4-92CDFEAB1D4D}" type="parTrans" cxnId="{6027AB56-8FC7-4B44-804C-C256A6AE6BE2}">
      <dgm:prSet/>
      <dgm:spPr/>
      <dgm:t>
        <a:bodyPr/>
        <a:lstStyle/>
        <a:p>
          <a:endParaRPr lang="en-ZA"/>
        </a:p>
      </dgm:t>
    </dgm:pt>
    <dgm:pt modelId="{528BAA5B-815F-4133-9C55-25A91E0D5260}" type="sibTrans" cxnId="{6027AB56-8FC7-4B44-804C-C256A6AE6BE2}">
      <dgm:prSet/>
      <dgm:spPr/>
      <dgm:t>
        <a:bodyPr/>
        <a:lstStyle/>
        <a:p>
          <a:endParaRPr lang="en-ZA"/>
        </a:p>
      </dgm:t>
    </dgm:pt>
    <dgm:pt modelId="{AF865E71-E547-4725-BFAC-8ED414456F86}">
      <dgm:prSet phldrT="[Text]" phldr="0"/>
      <dgm:spPr/>
      <dgm:t>
        <a:bodyPr/>
        <a:lstStyle/>
        <a:p>
          <a:r>
            <a:rPr lang="en-ZA" dirty="0"/>
            <a:t>u24590739</a:t>
          </a:r>
        </a:p>
      </dgm:t>
    </dgm:pt>
    <dgm:pt modelId="{E766F3F9-46CC-4ACD-9C54-826793E5480E}" type="parTrans" cxnId="{7F702470-0372-4B31-9E50-EE03A24BBB83}">
      <dgm:prSet/>
      <dgm:spPr/>
      <dgm:t>
        <a:bodyPr/>
        <a:lstStyle/>
        <a:p>
          <a:endParaRPr lang="en-ZA"/>
        </a:p>
      </dgm:t>
    </dgm:pt>
    <dgm:pt modelId="{ED52BC4F-01E1-40D2-A17A-4093FFE163EF}" type="sibTrans" cxnId="{7F702470-0372-4B31-9E50-EE03A24BBB83}">
      <dgm:prSet/>
      <dgm:spPr/>
      <dgm:t>
        <a:bodyPr/>
        <a:lstStyle/>
        <a:p>
          <a:endParaRPr lang="en-ZA"/>
        </a:p>
      </dgm:t>
    </dgm:pt>
    <dgm:pt modelId="{AA811EDC-AC54-4F54-ADEB-2556B5D58049}">
      <dgm:prSet phldrT="[Text]" phldr="0"/>
      <dgm:spPr/>
      <dgm:t>
        <a:bodyPr/>
        <a:lstStyle/>
        <a:p>
          <a:r>
            <a:rPr lang="en-ZA" dirty="0"/>
            <a:t>Avuyile </a:t>
          </a:r>
          <a:r>
            <a:rPr lang="en-ZA" dirty="0" err="1"/>
            <a:t>Sapula</a:t>
          </a:r>
          <a:endParaRPr lang="en-ZA" dirty="0"/>
        </a:p>
      </dgm:t>
    </dgm:pt>
    <dgm:pt modelId="{98A0AE81-4580-4E73-AAA8-7F76F3731B58}" type="parTrans" cxnId="{9ABFE074-3FE8-41AA-BA23-24588CFF9178}">
      <dgm:prSet/>
      <dgm:spPr/>
      <dgm:t>
        <a:bodyPr/>
        <a:lstStyle/>
        <a:p>
          <a:endParaRPr lang="en-ZA"/>
        </a:p>
      </dgm:t>
    </dgm:pt>
    <dgm:pt modelId="{28763B2A-B02C-4B5E-B15E-81BE17364A60}" type="sibTrans" cxnId="{9ABFE074-3FE8-41AA-BA23-24588CFF9178}">
      <dgm:prSet/>
      <dgm:spPr/>
      <dgm:t>
        <a:bodyPr/>
        <a:lstStyle/>
        <a:p>
          <a:endParaRPr lang="en-ZA"/>
        </a:p>
      </dgm:t>
    </dgm:pt>
    <dgm:pt modelId="{19FEB271-D041-4737-B61B-93C8EEBA7C0E}">
      <dgm:prSet phldrT="[Text]" phldr="0"/>
      <dgm:spPr/>
      <dgm:t>
        <a:bodyPr/>
        <a:lstStyle/>
        <a:p>
          <a:r>
            <a:rPr lang="en-ZA" dirty="0"/>
            <a:t>u23540282</a:t>
          </a:r>
        </a:p>
      </dgm:t>
    </dgm:pt>
    <dgm:pt modelId="{4CCFA4DD-F87A-4613-B35E-EE136BB04006}" type="parTrans" cxnId="{2D4B2324-3FDB-47F2-A0B8-740AF505B0A6}">
      <dgm:prSet/>
      <dgm:spPr/>
      <dgm:t>
        <a:bodyPr/>
        <a:lstStyle/>
        <a:p>
          <a:endParaRPr lang="en-ZA"/>
        </a:p>
      </dgm:t>
    </dgm:pt>
    <dgm:pt modelId="{DCE48899-2E57-4C3D-8FC1-E7F9B317D9E3}" type="sibTrans" cxnId="{2D4B2324-3FDB-47F2-A0B8-740AF505B0A6}">
      <dgm:prSet/>
      <dgm:spPr/>
      <dgm:t>
        <a:bodyPr/>
        <a:lstStyle/>
        <a:p>
          <a:endParaRPr lang="en-ZA"/>
        </a:p>
      </dgm:t>
    </dgm:pt>
    <dgm:pt modelId="{79154D40-A671-45DD-B9F7-7706384C9511}">
      <dgm:prSet phldrT="[Text]" phldr="0"/>
      <dgm:spPr/>
      <dgm:t>
        <a:bodyPr/>
        <a:lstStyle/>
        <a:p>
          <a:r>
            <a:rPr lang="en-ZA" dirty="0"/>
            <a:t>Hamdaan Mirza</a:t>
          </a:r>
        </a:p>
      </dgm:t>
    </dgm:pt>
    <dgm:pt modelId="{D836935A-5BE5-436F-ADD2-E2A0B17D6F8D}" type="parTrans" cxnId="{3F59F186-4BDF-4677-A4EF-04BF291F79D0}">
      <dgm:prSet/>
      <dgm:spPr/>
      <dgm:t>
        <a:bodyPr/>
        <a:lstStyle/>
        <a:p>
          <a:endParaRPr lang="en-ZA"/>
        </a:p>
      </dgm:t>
    </dgm:pt>
    <dgm:pt modelId="{ECD3A7A0-81B0-46D2-9E7D-03A0D41D16D6}" type="sibTrans" cxnId="{3F59F186-4BDF-4677-A4EF-04BF291F79D0}">
      <dgm:prSet/>
      <dgm:spPr/>
      <dgm:t>
        <a:bodyPr/>
        <a:lstStyle/>
        <a:p>
          <a:endParaRPr lang="en-ZA"/>
        </a:p>
      </dgm:t>
    </dgm:pt>
    <dgm:pt modelId="{147341E0-D12A-4CCC-ADB2-D829E6776397}">
      <dgm:prSet phldrT="[Text]" phldr="0"/>
      <dgm:spPr/>
      <dgm:t>
        <a:bodyPr/>
        <a:lstStyle/>
        <a:p>
          <a:r>
            <a:rPr lang="en-ZA" dirty="0"/>
            <a:t>u24631494</a:t>
          </a:r>
        </a:p>
      </dgm:t>
    </dgm:pt>
    <dgm:pt modelId="{91B44E35-C97B-4AC3-8DAB-E49B348940DB}" type="parTrans" cxnId="{62180411-24B2-4C16-9664-36BAFC37A733}">
      <dgm:prSet/>
      <dgm:spPr/>
      <dgm:t>
        <a:bodyPr/>
        <a:lstStyle/>
        <a:p>
          <a:endParaRPr lang="en-ZA"/>
        </a:p>
      </dgm:t>
    </dgm:pt>
    <dgm:pt modelId="{E50D68C7-8AE4-4278-9F80-B804BBFF4DF7}" type="sibTrans" cxnId="{62180411-24B2-4C16-9664-36BAFC37A733}">
      <dgm:prSet/>
      <dgm:spPr/>
      <dgm:t>
        <a:bodyPr/>
        <a:lstStyle/>
        <a:p>
          <a:endParaRPr lang="en-ZA"/>
        </a:p>
      </dgm:t>
    </dgm:pt>
    <dgm:pt modelId="{44C9F95D-268F-425E-B50D-1B2DA240B71C}">
      <dgm:prSet phldrT="[Text]" phldr="0"/>
      <dgm:spPr/>
      <dgm:t>
        <a:bodyPr/>
        <a:lstStyle/>
        <a:p>
          <a:r>
            <a:rPr lang="en-ZA" dirty="0"/>
            <a:t>Dylan Hebron</a:t>
          </a:r>
        </a:p>
      </dgm:t>
    </dgm:pt>
    <dgm:pt modelId="{F4E80510-C751-485F-AF6F-0DA378D80376}" type="parTrans" cxnId="{692EA67C-2488-4CD6-8799-29A23CD608E0}">
      <dgm:prSet/>
      <dgm:spPr/>
      <dgm:t>
        <a:bodyPr/>
        <a:lstStyle/>
        <a:p>
          <a:endParaRPr lang="en-ZA"/>
        </a:p>
      </dgm:t>
    </dgm:pt>
    <dgm:pt modelId="{0BC4538C-42AF-441B-904A-8D603B50168E}" type="sibTrans" cxnId="{692EA67C-2488-4CD6-8799-29A23CD608E0}">
      <dgm:prSet/>
      <dgm:spPr/>
      <dgm:t>
        <a:bodyPr/>
        <a:lstStyle/>
        <a:p>
          <a:endParaRPr lang="en-ZA"/>
        </a:p>
      </dgm:t>
    </dgm:pt>
    <dgm:pt modelId="{5B875AC0-2894-4891-BF06-8983AA4B4FA9}">
      <dgm:prSet phldrT="[Text]" phldr="0"/>
      <dgm:spPr/>
      <dgm:t>
        <a:bodyPr/>
        <a:lstStyle/>
        <a:p>
          <a:r>
            <a:rPr lang="en-ZA" dirty="0"/>
            <a:t>U22503685</a:t>
          </a:r>
        </a:p>
      </dgm:t>
    </dgm:pt>
    <dgm:pt modelId="{E0A29FE0-4BA9-4C33-9E33-AD7AE6BEDFDD}" type="parTrans" cxnId="{9F50F223-5673-41B4-BB16-E20348AFE842}">
      <dgm:prSet/>
      <dgm:spPr/>
      <dgm:t>
        <a:bodyPr/>
        <a:lstStyle/>
        <a:p>
          <a:endParaRPr lang="en-ZA"/>
        </a:p>
      </dgm:t>
    </dgm:pt>
    <dgm:pt modelId="{340E1DF7-ABB2-4EDE-B57D-A9F6B1D4750F}" type="sibTrans" cxnId="{9F50F223-5673-41B4-BB16-E20348AFE842}">
      <dgm:prSet/>
      <dgm:spPr/>
      <dgm:t>
        <a:bodyPr/>
        <a:lstStyle/>
        <a:p>
          <a:endParaRPr lang="en-ZA"/>
        </a:p>
      </dgm:t>
    </dgm:pt>
    <dgm:pt modelId="{1234927D-14B1-4177-9658-CFBF855E6D50}">
      <dgm:prSet phldrT="[Text]" phldr="0"/>
      <dgm:spPr/>
      <dgm:t>
        <a:bodyPr/>
        <a:lstStyle/>
        <a:p>
          <a:r>
            <a:rPr lang="en-ZA" dirty="0"/>
            <a:t>Abdelrahman Ahmed</a:t>
          </a:r>
        </a:p>
      </dgm:t>
    </dgm:pt>
    <dgm:pt modelId="{20E7EB41-3C5F-446D-8F9F-0D7131F2A474}" type="parTrans" cxnId="{E1C8CEF3-57A4-4265-B9CA-B0E752B55073}">
      <dgm:prSet/>
      <dgm:spPr/>
      <dgm:t>
        <a:bodyPr/>
        <a:lstStyle/>
        <a:p>
          <a:endParaRPr lang="en-ZA"/>
        </a:p>
      </dgm:t>
    </dgm:pt>
    <dgm:pt modelId="{6BEFC7AF-FDE2-45B9-A1DA-7E6D57ED9AEB}" type="sibTrans" cxnId="{E1C8CEF3-57A4-4265-B9CA-B0E752B55073}">
      <dgm:prSet/>
      <dgm:spPr/>
      <dgm:t>
        <a:bodyPr/>
        <a:lstStyle/>
        <a:p>
          <a:endParaRPr lang="en-ZA"/>
        </a:p>
      </dgm:t>
    </dgm:pt>
    <dgm:pt modelId="{A234F0D6-2E3B-4816-9369-0CE580060A69}">
      <dgm:prSet phldrT="[Text]" phldr="0"/>
      <dgm:spPr/>
      <dgm:t>
        <a:bodyPr/>
        <a:lstStyle/>
        <a:p>
          <a:r>
            <a:rPr lang="en-ZA" dirty="0"/>
            <a:t>U24898008</a:t>
          </a:r>
        </a:p>
      </dgm:t>
    </dgm:pt>
    <dgm:pt modelId="{7334164C-6D91-4440-BFB8-0F0F1333FFC1}" type="parTrans" cxnId="{8210CB11-12F8-4117-95C7-02BF45C2AA82}">
      <dgm:prSet/>
      <dgm:spPr/>
      <dgm:t>
        <a:bodyPr/>
        <a:lstStyle/>
        <a:p>
          <a:endParaRPr lang="en-ZA"/>
        </a:p>
      </dgm:t>
    </dgm:pt>
    <dgm:pt modelId="{B214540E-1F34-441F-8242-D17938E4F656}" type="sibTrans" cxnId="{8210CB11-12F8-4117-95C7-02BF45C2AA82}">
      <dgm:prSet/>
      <dgm:spPr/>
      <dgm:t>
        <a:bodyPr/>
        <a:lstStyle/>
        <a:p>
          <a:endParaRPr lang="en-ZA"/>
        </a:p>
      </dgm:t>
    </dgm:pt>
    <dgm:pt modelId="{D6B96ADE-AE18-4D21-92D3-B51D984C9A9D}">
      <dgm:prSet phldrT="[Text]" phldr="0"/>
      <dgm:spPr/>
      <dgm:t>
        <a:bodyPr/>
        <a:lstStyle/>
        <a:p>
          <a:r>
            <a:rPr lang="en-ZA"/>
            <a:t>Abdulrahman Sabah</a:t>
          </a:r>
          <a:endParaRPr lang="en-ZA" dirty="0"/>
        </a:p>
      </dgm:t>
    </dgm:pt>
    <dgm:pt modelId="{7BE7833B-0B6B-4ED7-92A4-8B13C790B9AA}" type="parTrans" cxnId="{85F3850E-EBDB-4E68-8EA4-2D8E536E6F66}">
      <dgm:prSet/>
      <dgm:spPr/>
      <dgm:t>
        <a:bodyPr/>
        <a:lstStyle/>
        <a:p>
          <a:endParaRPr lang="en-ZA"/>
        </a:p>
      </dgm:t>
    </dgm:pt>
    <dgm:pt modelId="{62FD8327-5C48-4F86-8673-8C11E4D266B1}" type="sibTrans" cxnId="{85F3850E-EBDB-4E68-8EA4-2D8E536E6F66}">
      <dgm:prSet/>
      <dgm:spPr/>
      <dgm:t>
        <a:bodyPr/>
        <a:lstStyle/>
        <a:p>
          <a:endParaRPr lang="en-ZA"/>
        </a:p>
      </dgm:t>
    </dgm:pt>
    <dgm:pt modelId="{4A09C9E0-AF9E-49EF-BB8A-A21E7CF7AF86}">
      <dgm:prSet phldrT="[Text]" phldr="0"/>
      <dgm:spPr/>
      <dgm:t>
        <a:bodyPr/>
        <a:lstStyle/>
        <a:p>
          <a:r>
            <a:rPr lang="en-ZA"/>
            <a:t>u24566179</a:t>
          </a:r>
          <a:endParaRPr lang="en-ZA" dirty="0"/>
        </a:p>
      </dgm:t>
    </dgm:pt>
    <dgm:pt modelId="{E4829901-72A2-48DA-A86C-394B5452DDAA}" type="parTrans" cxnId="{61F25D2A-1C7E-4E07-B245-F75A65AA2CED}">
      <dgm:prSet/>
      <dgm:spPr/>
      <dgm:t>
        <a:bodyPr/>
        <a:lstStyle/>
        <a:p>
          <a:endParaRPr lang="en-ZA"/>
        </a:p>
      </dgm:t>
    </dgm:pt>
    <dgm:pt modelId="{0F910F2D-78DD-4C58-88BD-CEF2628DDF36}" type="sibTrans" cxnId="{61F25D2A-1C7E-4E07-B245-F75A65AA2CED}">
      <dgm:prSet/>
      <dgm:spPr/>
      <dgm:t>
        <a:bodyPr/>
        <a:lstStyle/>
        <a:p>
          <a:endParaRPr lang="en-ZA"/>
        </a:p>
      </dgm:t>
    </dgm:pt>
    <dgm:pt modelId="{69D771E9-C10C-49B6-969A-921A8A04F96D}" type="pres">
      <dgm:prSet presAssocID="{817C5BBE-AA0E-4D09-BD92-D56097ADC4CF}" presName="Name0" presStyleCnt="0">
        <dgm:presLayoutVars>
          <dgm:dir/>
          <dgm:animLvl val="lvl"/>
          <dgm:resizeHandles val="exact"/>
        </dgm:presLayoutVars>
      </dgm:prSet>
      <dgm:spPr/>
    </dgm:pt>
    <dgm:pt modelId="{8D074292-0F9F-4605-A57D-FCED28FFC969}" type="pres">
      <dgm:prSet presAssocID="{DEAAC98D-8921-4011-9978-D7A8645398C4}" presName="linNode" presStyleCnt="0"/>
      <dgm:spPr/>
    </dgm:pt>
    <dgm:pt modelId="{58630E98-8302-432E-8640-F002C3F533F6}" type="pres">
      <dgm:prSet presAssocID="{DEAAC98D-8921-4011-9978-D7A8645398C4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6A08A2CD-5B90-47FA-83EF-823455BC4403}" type="pres">
      <dgm:prSet presAssocID="{DEAAC98D-8921-4011-9978-D7A8645398C4}" presName="descendantText" presStyleLbl="alignAccFollowNode1" presStyleIdx="0" presStyleCnt="7">
        <dgm:presLayoutVars>
          <dgm:bulletEnabled val="1"/>
        </dgm:presLayoutVars>
      </dgm:prSet>
      <dgm:spPr/>
    </dgm:pt>
    <dgm:pt modelId="{A1E18789-9CF5-4E96-9EDD-9CD2C3E4CA48}" type="pres">
      <dgm:prSet presAssocID="{9FCFEA4E-7AFC-41D0-9C12-43526774752B}" presName="sp" presStyleCnt="0"/>
      <dgm:spPr/>
    </dgm:pt>
    <dgm:pt modelId="{E06C166C-8397-4661-97E1-B11C20ED5994}" type="pres">
      <dgm:prSet presAssocID="{F14A9878-24F2-4D0C-91D4-9400CDB0D1B7}" presName="linNode" presStyleCnt="0"/>
      <dgm:spPr/>
    </dgm:pt>
    <dgm:pt modelId="{C6A5A572-B361-439F-BC0D-8EFB5B7D9929}" type="pres">
      <dgm:prSet presAssocID="{F14A9878-24F2-4D0C-91D4-9400CDB0D1B7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0EFFAD4E-342B-42B6-9D56-B61BDA9A96D8}" type="pres">
      <dgm:prSet presAssocID="{F14A9878-24F2-4D0C-91D4-9400CDB0D1B7}" presName="descendantText" presStyleLbl="alignAccFollowNode1" presStyleIdx="1" presStyleCnt="7">
        <dgm:presLayoutVars>
          <dgm:bulletEnabled val="1"/>
        </dgm:presLayoutVars>
      </dgm:prSet>
      <dgm:spPr/>
    </dgm:pt>
    <dgm:pt modelId="{543AB710-7F6C-4F7D-8D80-11ACF7A5A059}" type="pres">
      <dgm:prSet presAssocID="{528BAA5B-815F-4133-9C55-25A91E0D5260}" presName="sp" presStyleCnt="0"/>
      <dgm:spPr/>
    </dgm:pt>
    <dgm:pt modelId="{2ED6C385-713A-495F-9234-65F585F8E03A}" type="pres">
      <dgm:prSet presAssocID="{AA811EDC-AC54-4F54-ADEB-2556B5D58049}" presName="linNode" presStyleCnt="0"/>
      <dgm:spPr/>
    </dgm:pt>
    <dgm:pt modelId="{FDEEAB06-B290-4973-A5DF-A84D0C4C6F91}" type="pres">
      <dgm:prSet presAssocID="{AA811EDC-AC54-4F54-ADEB-2556B5D58049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2CECD5D3-2B1B-408D-83DB-D18302E6009A}" type="pres">
      <dgm:prSet presAssocID="{AA811EDC-AC54-4F54-ADEB-2556B5D58049}" presName="descendantText" presStyleLbl="alignAccFollowNode1" presStyleIdx="2" presStyleCnt="7">
        <dgm:presLayoutVars>
          <dgm:bulletEnabled val="1"/>
        </dgm:presLayoutVars>
      </dgm:prSet>
      <dgm:spPr/>
    </dgm:pt>
    <dgm:pt modelId="{0FEB557B-943A-4018-AECE-4F99919630B7}" type="pres">
      <dgm:prSet presAssocID="{28763B2A-B02C-4B5E-B15E-81BE17364A60}" presName="sp" presStyleCnt="0"/>
      <dgm:spPr/>
    </dgm:pt>
    <dgm:pt modelId="{3F73DC4E-D3FE-4180-9FED-CA94F349B18B}" type="pres">
      <dgm:prSet presAssocID="{79154D40-A671-45DD-B9F7-7706384C9511}" presName="linNode" presStyleCnt="0"/>
      <dgm:spPr/>
    </dgm:pt>
    <dgm:pt modelId="{C640AFB9-27C6-4607-94E7-46A980093E7F}" type="pres">
      <dgm:prSet presAssocID="{79154D40-A671-45DD-B9F7-7706384C9511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84E22F61-2689-4430-A3D2-1A6CEEF8B6B1}" type="pres">
      <dgm:prSet presAssocID="{79154D40-A671-45DD-B9F7-7706384C9511}" presName="descendantText" presStyleLbl="alignAccFollowNode1" presStyleIdx="3" presStyleCnt="7">
        <dgm:presLayoutVars>
          <dgm:bulletEnabled val="1"/>
        </dgm:presLayoutVars>
      </dgm:prSet>
      <dgm:spPr/>
    </dgm:pt>
    <dgm:pt modelId="{16F7B5AE-8121-4E3C-AE4A-7D5B9B918C48}" type="pres">
      <dgm:prSet presAssocID="{ECD3A7A0-81B0-46D2-9E7D-03A0D41D16D6}" presName="sp" presStyleCnt="0"/>
      <dgm:spPr/>
    </dgm:pt>
    <dgm:pt modelId="{ABC2E905-DFA7-4DF1-BE4B-14378D4F9D57}" type="pres">
      <dgm:prSet presAssocID="{44C9F95D-268F-425E-B50D-1B2DA240B71C}" presName="linNode" presStyleCnt="0"/>
      <dgm:spPr/>
    </dgm:pt>
    <dgm:pt modelId="{61F519CC-263D-4419-8587-7811DA240586}" type="pres">
      <dgm:prSet presAssocID="{44C9F95D-268F-425E-B50D-1B2DA240B71C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FA6DDE35-A6FA-4D1C-B742-1B1985A57F2A}" type="pres">
      <dgm:prSet presAssocID="{44C9F95D-268F-425E-B50D-1B2DA240B71C}" presName="descendantText" presStyleLbl="alignAccFollowNode1" presStyleIdx="4" presStyleCnt="7">
        <dgm:presLayoutVars>
          <dgm:bulletEnabled val="1"/>
        </dgm:presLayoutVars>
      </dgm:prSet>
      <dgm:spPr/>
    </dgm:pt>
    <dgm:pt modelId="{8DDC06C2-E7F0-41B8-B2AE-7AF1AFE622FA}" type="pres">
      <dgm:prSet presAssocID="{0BC4538C-42AF-441B-904A-8D603B50168E}" presName="sp" presStyleCnt="0"/>
      <dgm:spPr/>
    </dgm:pt>
    <dgm:pt modelId="{61E78615-9EDE-489C-8684-34AC19091B60}" type="pres">
      <dgm:prSet presAssocID="{1234927D-14B1-4177-9658-CFBF855E6D50}" presName="linNode" presStyleCnt="0"/>
      <dgm:spPr/>
    </dgm:pt>
    <dgm:pt modelId="{282CB7AC-54A8-43FA-90DE-E860CD40DA30}" type="pres">
      <dgm:prSet presAssocID="{1234927D-14B1-4177-9658-CFBF855E6D50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932B674F-0B2F-4BB3-9477-FDC11360742B}" type="pres">
      <dgm:prSet presAssocID="{1234927D-14B1-4177-9658-CFBF855E6D50}" presName="descendantText" presStyleLbl="alignAccFollowNode1" presStyleIdx="5" presStyleCnt="7">
        <dgm:presLayoutVars>
          <dgm:bulletEnabled val="1"/>
        </dgm:presLayoutVars>
      </dgm:prSet>
      <dgm:spPr/>
    </dgm:pt>
    <dgm:pt modelId="{1B11DE94-FFE0-4F1D-8CE6-795121D65D89}" type="pres">
      <dgm:prSet presAssocID="{6BEFC7AF-FDE2-45B9-A1DA-7E6D57ED9AEB}" presName="sp" presStyleCnt="0"/>
      <dgm:spPr/>
    </dgm:pt>
    <dgm:pt modelId="{BC7B3047-09AB-46AF-9B0B-0003BD237CCD}" type="pres">
      <dgm:prSet presAssocID="{D6B96ADE-AE18-4D21-92D3-B51D984C9A9D}" presName="linNode" presStyleCnt="0"/>
      <dgm:spPr/>
    </dgm:pt>
    <dgm:pt modelId="{96DF0997-DC85-496C-B4B7-87379E6A43BF}" type="pres">
      <dgm:prSet presAssocID="{D6B96ADE-AE18-4D21-92D3-B51D984C9A9D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886B164E-9EAF-498B-BCB2-AACA49E95E09}" type="pres">
      <dgm:prSet presAssocID="{D6B96ADE-AE18-4D21-92D3-B51D984C9A9D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EC0C0F02-5CBD-4413-83BB-0AC5BC412A11}" srcId="{817C5BBE-AA0E-4D09-BD92-D56097ADC4CF}" destId="{DEAAC98D-8921-4011-9978-D7A8645398C4}" srcOrd="0" destOrd="0" parTransId="{6006644E-2448-4606-AAF6-7A3899EF7BF1}" sibTransId="{9FCFEA4E-7AFC-41D0-9C12-43526774752B}"/>
    <dgm:cxn modelId="{85F3850E-EBDB-4E68-8EA4-2D8E536E6F66}" srcId="{817C5BBE-AA0E-4D09-BD92-D56097ADC4CF}" destId="{D6B96ADE-AE18-4D21-92D3-B51D984C9A9D}" srcOrd="6" destOrd="0" parTransId="{7BE7833B-0B6B-4ED7-92A4-8B13C790B9AA}" sibTransId="{62FD8327-5C48-4F86-8673-8C11E4D266B1}"/>
    <dgm:cxn modelId="{62180411-24B2-4C16-9664-36BAFC37A733}" srcId="{79154D40-A671-45DD-B9F7-7706384C9511}" destId="{147341E0-D12A-4CCC-ADB2-D829E6776397}" srcOrd="0" destOrd="0" parTransId="{91B44E35-C97B-4AC3-8DAB-E49B348940DB}" sibTransId="{E50D68C7-8AE4-4278-9F80-B804BBFF4DF7}"/>
    <dgm:cxn modelId="{8210CB11-12F8-4117-95C7-02BF45C2AA82}" srcId="{1234927D-14B1-4177-9658-CFBF855E6D50}" destId="{A234F0D6-2E3B-4816-9369-0CE580060A69}" srcOrd="0" destOrd="0" parTransId="{7334164C-6D91-4440-BFB8-0F0F1333FFC1}" sibTransId="{B214540E-1F34-441F-8242-D17938E4F656}"/>
    <dgm:cxn modelId="{8A6ABE18-3659-4E33-BE53-8FBC16890BA4}" type="presOf" srcId="{79154D40-A671-45DD-B9F7-7706384C9511}" destId="{C640AFB9-27C6-4607-94E7-46A980093E7F}" srcOrd="0" destOrd="0" presId="urn:microsoft.com/office/officeart/2005/8/layout/vList5"/>
    <dgm:cxn modelId="{9F50F223-5673-41B4-BB16-E20348AFE842}" srcId="{44C9F95D-268F-425E-B50D-1B2DA240B71C}" destId="{5B875AC0-2894-4891-BF06-8983AA4B4FA9}" srcOrd="0" destOrd="0" parTransId="{E0A29FE0-4BA9-4C33-9E33-AD7AE6BEDFDD}" sibTransId="{340E1DF7-ABB2-4EDE-B57D-A9F6B1D4750F}"/>
    <dgm:cxn modelId="{2D4B2324-3FDB-47F2-A0B8-740AF505B0A6}" srcId="{AA811EDC-AC54-4F54-ADEB-2556B5D58049}" destId="{19FEB271-D041-4737-B61B-93C8EEBA7C0E}" srcOrd="0" destOrd="0" parTransId="{4CCFA4DD-F87A-4613-B35E-EE136BB04006}" sibTransId="{DCE48899-2E57-4C3D-8FC1-E7F9B317D9E3}"/>
    <dgm:cxn modelId="{61F25D2A-1C7E-4E07-B245-F75A65AA2CED}" srcId="{D6B96ADE-AE18-4D21-92D3-B51D984C9A9D}" destId="{4A09C9E0-AF9E-49EF-BB8A-A21E7CF7AF86}" srcOrd="0" destOrd="0" parTransId="{E4829901-72A2-48DA-A86C-394B5452DDAA}" sibTransId="{0F910F2D-78DD-4C58-88BD-CEF2628DDF36}"/>
    <dgm:cxn modelId="{22BC9B40-0DB3-48E9-9996-F9D68F2AA1D5}" type="presOf" srcId="{147341E0-D12A-4CCC-ADB2-D829E6776397}" destId="{84E22F61-2689-4430-A3D2-1A6CEEF8B6B1}" srcOrd="0" destOrd="0" presId="urn:microsoft.com/office/officeart/2005/8/layout/vList5"/>
    <dgm:cxn modelId="{94099C46-7AFB-437E-BE0F-A7DC7C26F9E5}" type="presOf" srcId="{DEAAC98D-8921-4011-9978-D7A8645398C4}" destId="{58630E98-8302-432E-8640-F002C3F533F6}" srcOrd="0" destOrd="0" presId="urn:microsoft.com/office/officeart/2005/8/layout/vList5"/>
    <dgm:cxn modelId="{781CA846-8CE1-4F15-B2C1-7093D84FED9E}" type="presOf" srcId="{A234F0D6-2E3B-4816-9369-0CE580060A69}" destId="{932B674F-0B2F-4BB3-9477-FDC11360742B}" srcOrd="0" destOrd="0" presId="urn:microsoft.com/office/officeart/2005/8/layout/vList5"/>
    <dgm:cxn modelId="{806B3D67-85E0-427D-B6B3-7DC8E64B6362}" type="presOf" srcId="{817C5BBE-AA0E-4D09-BD92-D56097ADC4CF}" destId="{69D771E9-C10C-49B6-969A-921A8A04F96D}" srcOrd="0" destOrd="0" presId="urn:microsoft.com/office/officeart/2005/8/layout/vList5"/>
    <dgm:cxn modelId="{E1788568-1678-48CA-8383-3E98D4ED791D}" type="presOf" srcId="{4A09C9E0-AF9E-49EF-BB8A-A21E7CF7AF86}" destId="{886B164E-9EAF-498B-BCB2-AACA49E95E09}" srcOrd="0" destOrd="0" presId="urn:microsoft.com/office/officeart/2005/8/layout/vList5"/>
    <dgm:cxn modelId="{7F702470-0372-4B31-9E50-EE03A24BBB83}" srcId="{F14A9878-24F2-4D0C-91D4-9400CDB0D1B7}" destId="{AF865E71-E547-4725-BFAC-8ED414456F86}" srcOrd="0" destOrd="0" parTransId="{E766F3F9-46CC-4ACD-9C54-826793E5480E}" sibTransId="{ED52BC4F-01E1-40D2-A17A-4093FFE163EF}"/>
    <dgm:cxn modelId="{2D41D570-795B-424F-BFB5-01E174882EBD}" type="presOf" srcId="{19FEB271-D041-4737-B61B-93C8EEBA7C0E}" destId="{2CECD5D3-2B1B-408D-83DB-D18302E6009A}" srcOrd="0" destOrd="0" presId="urn:microsoft.com/office/officeart/2005/8/layout/vList5"/>
    <dgm:cxn modelId="{A187E653-FE73-427D-8FFC-32EC7EB7A4B5}" type="presOf" srcId="{554747E8-05F5-4B0A-AA32-9A0EDA417B13}" destId="{6A08A2CD-5B90-47FA-83EF-823455BC4403}" srcOrd="0" destOrd="0" presId="urn:microsoft.com/office/officeart/2005/8/layout/vList5"/>
    <dgm:cxn modelId="{9ABFE074-3FE8-41AA-BA23-24588CFF9178}" srcId="{817C5BBE-AA0E-4D09-BD92-D56097ADC4CF}" destId="{AA811EDC-AC54-4F54-ADEB-2556B5D58049}" srcOrd="2" destOrd="0" parTransId="{98A0AE81-4580-4E73-AAA8-7F76F3731B58}" sibTransId="{28763B2A-B02C-4B5E-B15E-81BE17364A60}"/>
    <dgm:cxn modelId="{6027AB56-8FC7-4B44-804C-C256A6AE6BE2}" srcId="{817C5BBE-AA0E-4D09-BD92-D56097ADC4CF}" destId="{F14A9878-24F2-4D0C-91D4-9400CDB0D1B7}" srcOrd="1" destOrd="0" parTransId="{16DF066B-633F-4274-98D4-92CDFEAB1D4D}" sibTransId="{528BAA5B-815F-4133-9C55-25A91E0D5260}"/>
    <dgm:cxn modelId="{692EA67C-2488-4CD6-8799-29A23CD608E0}" srcId="{817C5BBE-AA0E-4D09-BD92-D56097ADC4CF}" destId="{44C9F95D-268F-425E-B50D-1B2DA240B71C}" srcOrd="4" destOrd="0" parTransId="{F4E80510-C751-485F-AF6F-0DA378D80376}" sibTransId="{0BC4538C-42AF-441B-904A-8D603B50168E}"/>
    <dgm:cxn modelId="{8D85C57F-6C3F-4A26-9FE2-06C2C93146CD}" type="presOf" srcId="{44C9F95D-268F-425E-B50D-1B2DA240B71C}" destId="{61F519CC-263D-4419-8587-7811DA240586}" srcOrd="0" destOrd="0" presId="urn:microsoft.com/office/officeart/2005/8/layout/vList5"/>
    <dgm:cxn modelId="{3F59F186-4BDF-4677-A4EF-04BF291F79D0}" srcId="{817C5BBE-AA0E-4D09-BD92-D56097ADC4CF}" destId="{79154D40-A671-45DD-B9F7-7706384C9511}" srcOrd="3" destOrd="0" parTransId="{D836935A-5BE5-436F-ADD2-E2A0B17D6F8D}" sibTransId="{ECD3A7A0-81B0-46D2-9E7D-03A0D41D16D6}"/>
    <dgm:cxn modelId="{F761B695-7833-4AC4-8177-3C3F2D10CF52}" type="presOf" srcId="{AF865E71-E547-4725-BFAC-8ED414456F86}" destId="{0EFFAD4E-342B-42B6-9D56-B61BDA9A96D8}" srcOrd="0" destOrd="0" presId="urn:microsoft.com/office/officeart/2005/8/layout/vList5"/>
    <dgm:cxn modelId="{B3FBA699-97C6-4660-8220-5D4184F425CB}" srcId="{DEAAC98D-8921-4011-9978-D7A8645398C4}" destId="{554747E8-05F5-4B0A-AA32-9A0EDA417B13}" srcOrd="0" destOrd="0" parTransId="{B2646F0E-43C8-4A02-9FCA-1C9E5265C2E0}" sibTransId="{7D00890F-80A8-4D13-9A22-CA2EF997E12D}"/>
    <dgm:cxn modelId="{B0470EAD-51A7-4A1A-BE85-D0F90FF78FD2}" type="presOf" srcId="{5B875AC0-2894-4891-BF06-8983AA4B4FA9}" destId="{FA6DDE35-A6FA-4D1C-B742-1B1985A57F2A}" srcOrd="0" destOrd="0" presId="urn:microsoft.com/office/officeart/2005/8/layout/vList5"/>
    <dgm:cxn modelId="{FC14ADC1-197F-486A-AECF-2EEDA07155A7}" type="presOf" srcId="{1234927D-14B1-4177-9658-CFBF855E6D50}" destId="{282CB7AC-54A8-43FA-90DE-E860CD40DA30}" srcOrd="0" destOrd="0" presId="urn:microsoft.com/office/officeart/2005/8/layout/vList5"/>
    <dgm:cxn modelId="{3C9CF3D2-3357-4DBC-A1A0-25A5D9B78948}" type="presOf" srcId="{D6B96ADE-AE18-4D21-92D3-B51D984C9A9D}" destId="{96DF0997-DC85-496C-B4B7-87379E6A43BF}" srcOrd="0" destOrd="0" presId="urn:microsoft.com/office/officeart/2005/8/layout/vList5"/>
    <dgm:cxn modelId="{75FD53EA-AA7C-460C-A6AA-95DE34D1FB70}" type="presOf" srcId="{F14A9878-24F2-4D0C-91D4-9400CDB0D1B7}" destId="{C6A5A572-B361-439F-BC0D-8EFB5B7D9929}" srcOrd="0" destOrd="0" presId="urn:microsoft.com/office/officeart/2005/8/layout/vList5"/>
    <dgm:cxn modelId="{EFBFB7EE-711E-4253-B444-29332BB909C6}" type="presOf" srcId="{AA811EDC-AC54-4F54-ADEB-2556B5D58049}" destId="{FDEEAB06-B290-4973-A5DF-A84D0C4C6F91}" srcOrd="0" destOrd="0" presId="urn:microsoft.com/office/officeart/2005/8/layout/vList5"/>
    <dgm:cxn modelId="{E1C8CEF3-57A4-4265-B9CA-B0E752B55073}" srcId="{817C5BBE-AA0E-4D09-BD92-D56097ADC4CF}" destId="{1234927D-14B1-4177-9658-CFBF855E6D50}" srcOrd="5" destOrd="0" parTransId="{20E7EB41-3C5F-446D-8F9F-0D7131F2A474}" sibTransId="{6BEFC7AF-FDE2-45B9-A1DA-7E6D57ED9AEB}"/>
    <dgm:cxn modelId="{947618EB-E808-4936-AC81-CA7BF4E95291}" type="presParOf" srcId="{69D771E9-C10C-49B6-969A-921A8A04F96D}" destId="{8D074292-0F9F-4605-A57D-FCED28FFC969}" srcOrd="0" destOrd="0" presId="urn:microsoft.com/office/officeart/2005/8/layout/vList5"/>
    <dgm:cxn modelId="{20CC99E3-3232-4A99-98DA-830EB235D0BB}" type="presParOf" srcId="{8D074292-0F9F-4605-A57D-FCED28FFC969}" destId="{58630E98-8302-432E-8640-F002C3F533F6}" srcOrd="0" destOrd="0" presId="urn:microsoft.com/office/officeart/2005/8/layout/vList5"/>
    <dgm:cxn modelId="{728A97DD-B2F3-4D23-AABD-44CDFF7E9DA8}" type="presParOf" srcId="{8D074292-0F9F-4605-A57D-FCED28FFC969}" destId="{6A08A2CD-5B90-47FA-83EF-823455BC4403}" srcOrd="1" destOrd="0" presId="urn:microsoft.com/office/officeart/2005/8/layout/vList5"/>
    <dgm:cxn modelId="{9C0DE039-CDDB-415A-837A-27AA9D41FD37}" type="presParOf" srcId="{69D771E9-C10C-49B6-969A-921A8A04F96D}" destId="{A1E18789-9CF5-4E96-9EDD-9CD2C3E4CA48}" srcOrd="1" destOrd="0" presId="urn:microsoft.com/office/officeart/2005/8/layout/vList5"/>
    <dgm:cxn modelId="{827B71EA-1398-4027-9219-D5479158DB9C}" type="presParOf" srcId="{69D771E9-C10C-49B6-969A-921A8A04F96D}" destId="{E06C166C-8397-4661-97E1-B11C20ED5994}" srcOrd="2" destOrd="0" presId="urn:microsoft.com/office/officeart/2005/8/layout/vList5"/>
    <dgm:cxn modelId="{A578B3DC-3A16-4C51-934F-1B96839C3132}" type="presParOf" srcId="{E06C166C-8397-4661-97E1-B11C20ED5994}" destId="{C6A5A572-B361-439F-BC0D-8EFB5B7D9929}" srcOrd="0" destOrd="0" presId="urn:microsoft.com/office/officeart/2005/8/layout/vList5"/>
    <dgm:cxn modelId="{E183EC71-62AF-400B-9B89-DCD61FE49D15}" type="presParOf" srcId="{E06C166C-8397-4661-97E1-B11C20ED5994}" destId="{0EFFAD4E-342B-42B6-9D56-B61BDA9A96D8}" srcOrd="1" destOrd="0" presId="urn:microsoft.com/office/officeart/2005/8/layout/vList5"/>
    <dgm:cxn modelId="{4B799BDC-8BDA-43DF-943D-7A5E64666D6A}" type="presParOf" srcId="{69D771E9-C10C-49B6-969A-921A8A04F96D}" destId="{543AB710-7F6C-4F7D-8D80-11ACF7A5A059}" srcOrd="3" destOrd="0" presId="urn:microsoft.com/office/officeart/2005/8/layout/vList5"/>
    <dgm:cxn modelId="{97039F7C-2D6F-4939-809E-DFC5A33A5FBB}" type="presParOf" srcId="{69D771E9-C10C-49B6-969A-921A8A04F96D}" destId="{2ED6C385-713A-495F-9234-65F585F8E03A}" srcOrd="4" destOrd="0" presId="urn:microsoft.com/office/officeart/2005/8/layout/vList5"/>
    <dgm:cxn modelId="{D98F68B5-8250-4DA3-94D0-420B2629A710}" type="presParOf" srcId="{2ED6C385-713A-495F-9234-65F585F8E03A}" destId="{FDEEAB06-B290-4973-A5DF-A84D0C4C6F91}" srcOrd="0" destOrd="0" presId="urn:microsoft.com/office/officeart/2005/8/layout/vList5"/>
    <dgm:cxn modelId="{0C11CA6B-F84B-4B6F-8372-FB73A8F9436A}" type="presParOf" srcId="{2ED6C385-713A-495F-9234-65F585F8E03A}" destId="{2CECD5D3-2B1B-408D-83DB-D18302E6009A}" srcOrd="1" destOrd="0" presId="urn:microsoft.com/office/officeart/2005/8/layout/vList5"/>
    <dgm:cxn modelId="{E9716378-B498-44BF-9537-6C5605D0085E}" type="presParOf" srcId="{69D771E9-C10C-49B6-969A-921A8A04F96D}" destId="{0FEB557B-943A-4018-AECE-4F99919630B7}" srcOrd="5" destOrd="0" presId="urn:microsoft.com/office/officeart/2005/8/layout/vList5"/>
    <dgm:cxn modelId="{BC7F2EB0-939F-42F0-9894-A7A392EA278F}" type="presParOf" srcId="{69D771E9-C10C-49B6-969A-921A8A04F96D}" destId="{3F73DC4E-D3FE-4180-9FED-CA94F349B18B}" srcOrd="6" destOrd="0" presId="urn:microsoft.com/office/officeart/2005/8/layout/vList5"/>
    <dgm:cxn modelId="{D80AA0BA-AD6E-4D2D-87A5-7029897FE27A}" type="presParOf" srcId="{3F73DC4E-D3FE-4180-9FED-CA94F349B18B}" destId="{C640AFB9-27C6-4607-94E7-46A980093E7F}" srcOrd="0" destOrd="0" presId="urn:microsoft.com/office/officeart/2005/8/layout/vList5"/>
    <dgm:cxn modelId="{D347A2AF-626A-4D54-9904-894342B8A999}" type="presParOf" srcId="{3F73DC4E-D3FE-4180-9FED-CA94F349B18B}" destId="{84E22F61-2689-4430-A3D2-1A6CEEF8B6B1}" srcOrd="1" destOrd="0" presId="urn:microsoft.com/office/officeart/2005/8/layout/vList5"/>
    <dgm:cxn modelId="{ED9273A2-23C6-4C37-882B-F3FC99ADF58E}" type="presParOf" srcId="{69D771E9-C10C-49B6-969A-921A8A04F96D}" destId="{16F7B5AE-8121-4E3C-AE4A-7D5B9B918C48}" srcOrd="7" destOrd="0" presId="urn:microsoft.com/office/officeart/2005/8/layout/vList5"/>
    <dgm:cxn modelId="{D1813DA9-DF77-4D65-9602-50539ED84535}" type="presParOf" srcId="{69D771E9-C10C-49B6-969A-921A8A04F96D}" destId="{ABC2E905-DFA7-4DF1-BE4B-14378D4F9D57}" srcOrd="8" destOrd="0" presId="urn:microsoft.com/office/officeart/2005/8/layout/vList5"/>
    <dgm:cxn modelId="{52DB204C-5FF2-49C3-A010-0E045F1C8AE2}" type="presParOf" srcId="{ABC2E905-DFA7-4DF1-BE4B-14378D4F9D57}" destId="{61F519CC-263D-4419-8587-7811DA240586}" srcOrd="0" destOrd="0" presId="urn:microsoft.com/office/officeart/2005/8/layout/vList5"/>
    <dgm:cxn modelId="{C77D33D2-6673-4C1B-AB23-DC8EAEB16702}" type="presParOf" srcId="{ABC2E905-DFA7-4DF1-BE4B-14378D4F9D57}" destId="{FA6DDE35-A6FA-4D1C-B742-1B1985A57F2A}" srcOrd="1" destOrd="0" presId="urn:microsoft.com/office/officeart/2005/8/layout/vList5"/>
    <dgm:cxn modelId="{E2FA3CEE-F093-4253-B8DF-C8AB72C2B14A}" type="presParOf" srcId="{69D771E9-C10C-49B6-969A-921A8A04F96D}" destId="{8DDC06C2-E7F0-41B8-B2AE-7AF1AFE622FA}" srcOrd="9" destOrd="0" presId="urn:microsoft.com/office/officeart/2005/8/layout/vList5"/>
    <dgm:cxn modelId="{11A979F6-18FD-4C31-8584-AF032951E060}" type="presParOf" srcId="{69D771E9-C10C-49B6-969A-921A8A04F96D}" destId="{61E78615-9EDE-489C-8684-34AC19091B60}" srcOrd="10" destOrd="0" presId="urn:microsoft.com/office/officeart/2005/8/layout/vList5"/>
    <dgm:cxn modelId="{88AD38F5-3E8C-4864-BE3A-D9A3E29017D2}" type="presParOf" srcId="{61E78615-9EDE-489C-8684-34AC19091B60}" destId="{282CB7AC-54A8-43FA-90DE-E860CD40DA30}" srcOrd="0" destOrd="0" presId="urn:microsoft.com/office/officeart/2005/8/layout/vList5"/>
    <dgm:cxn modelId="{547609BD-EE13-4DF6-8FCB-7135FB52E749}" type="presParOf" srcId="{61E78615-9EDE-489C-8684-34AC19091B60}" destId="{932B674F-0B2F-4BB3-9477-FDC11360742B}" srcOrd="1" destOrd="0" presId="urn:microsoft.com/office/officeart/2005/8/layout/vList5"/>
    <dgm:cxn modelId="{E04ACCCE-0EF6-46CC-9826-5F364A5844C7}" type="presParOf" srcId="{69D771E9-C10C-49B6-969A-921A8A04F96D}" destId="{1B11DE94-FFE0-4F1D-8CE6-795121D65D89}" srcOrd="11" destOrd="0" presId="urn:microsoft.com/office/officeart/2005/8/layout/vList5"/>
    <dgm:cxn modelId="{33DDD762-E83F-4CBC-AA1C-AC2416B7A1C2}" type="presParOf" srcId="{69D771E9-C10C-49B6-969A-921A8A04F96D}" destId="{BC7B3047-09AB-46AF-9B0B-0003BD237CCD}" srcOrd="12" destOrd="0" presId="urn:microsoft.com/office/officeart/2005/8/layout/vList5"/>
    <dgm:cxn modelId="{72975A36-B336-4317-A78A-2F98F5FEEA96}" type="presParOf" srcId="{BC7B3047-09AB-46AF-9B0B-0003BD237CCD}" destId="{96DF0997-DC85-496C-B4B7-87379E6A43BF}" srcOrd="0" destOrd="0" presId="urn:microsoft.com/office/officeart/2005/8/layout/vList5"/>
    <dgm:cxn modelId="{1F88ED3D-E8A6-4069-8C86-60D7140C1B91}" type="presParOf" srcId="{BC7B3047-09AB-46AF-9B0B-0003BD237CCD}" destId="{886B164E-9EAF-498B-BCB2-AACA49E95E0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E86E2-CFFE-4F0E-BA77-AB8AD29D6779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E602DC8-8087-4B81-9BD9-55ECC7317FBF}">
      <dgm:prSet/>
      <dgm:spPr/>
      <dgm:t>
        <a:bodyPr/>
        <a:lstStyle/>
        <a:p>
          <a:r>
            <a:rPr lang="en-US" b="0" i="0" baseline="0"/>
            <a:t>We used a </a:t>
          </a:r>
          <a:r>
            <a:rPr lang="en-US" b="1" i="0" baseline="0"/>
            <a:t>secondary testing main</a:t>
          </a:r>
          <a:r>
            <a:rPr lang="en-US" b="0" i="0" baseline="0"/>
            <a:t> before merging to main</a:t>
          </a:r>
          <a:endParaRPr lang="en-US"/>
        </a:p>
      </dgm:t>
    </dgm:pt>
    <dgm:pt modelId="{DDB36366-5FEB-4811-99D8-151B8514D643}" type="parTrans" cxnId="{172CFF81-7102-4B4A-9820-685C0C2934E1}">
      <dgm:prSet/>
      <dgm:spPr/>
      <dgm:t>
        <a:bodyPr/>
        <a:lstStyle/>
        <a:p>
          <a:endParaRPr lang="en-US"/>
        </a:p>
      </dgm:t>
    </dgm:pt>
    <dgm:pt modelId="{ADBDAB8C-D1D5-4073-A775-D4533E69DF8A}" type="sibTrans" cxnId="{172CFF81-7102-4B4A-9820-685C0C2934E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65B58C3-6B3C-4214-93CE-B6E5F5E275B0}">
      <dgm:prSet/>
      <dgm:spPr/>
      <dgm:t>
        <a:bodyPr/>
        <a:lstStyle/>
        <a:p>
          <a:r>
            <a:rPr lang="en-US" b="0" i="0" baseline="0"/>
            <a:t>Each member developed their own </a:t>
          </a:r>
          <a:r>
            <a:rPr lang="en-US" b="1" i="0" baseline="0"/>
            <a:t>design pattern</a:t>
          </a:r>
          <a:r>
            <a:rPr lang="en-US" b="0" i="0" baseline="0"/>
            <a:t> independently</a:t>
          </a:r>
          <a:endParaRPr lang="en-US"/>
        </a:p>
      </dgm:t>
    </dgm:pt>
    <dgm:pt modelId="{E8E8188D-3E6C-4D01-A3C6-37CD7DED6E3C}" type="parTrans" cxnId="{414A9357-8A88-4679-B0CB-F1089E16F526}">
      <dgm:prSet/>
      <dgm:spPr/>
      <dgm:t>
        <a:bodyPr/>
        <a:lstStyle/>
        <a:p>
          <a:endParaRPr lang="en-US"/>
        </a:p>
      </dgm:t>
    </dgm:pt>
    <dgm:pt modelId="{A9E793F9-99FB-42F5-A6B2-FBB2B2F262DF}" type="sibTrans" cxnId="{414A9357-8A88-4679-B0CB-F1089E16F52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8D9DB43-D821-401A-B4CD-39BF3CE23CF7}">
      <dgm:prSet/>
      <dgm:spPr/>
      <dgm:t>
        <a:bodyPr/>
        <a:lstStyle/>
        <a:p>
          <a:r>
            <a:rPr lang="en-US" b="0" i="0" baseline="0"/>
            <a:t>All patterns were merged into the </a:t>
          </a:r>
          <a:r>
            <a:rPr lang="en-US" b="1" i="0" baseline="0"/>
            <a:t>secondary main</a:t>
          </a:r>
          <a:r>
            <a:rPr lang="en-US" b="0" i="0" baseline="0"/>
            <a:t> for testing together</a:t>
          </a:r>
          <a:endParaRPr lang="en-US"/>
        </a:p>
      </dgm:t>
    </dgm:pt>
    <dgm:pt modelId="{71A19C03-EA3B-4803-AD93-49D31AA4D1F3}" type="parTrans" cxnId="{F3BAAF46-103E-4DA3-9A8C-0940B161A5A2}">
      <dgm:prSet/>
      <dgm:spPr/>
      <dgm:t>
        <a:bodyPr/>
        <a:lstStyle/>
        <a:p>
          <a:endParaRPr lang="en-US"/>
        </a:p>
      </dgm:t>
    </dgm:pt>
    <dgm:pt modelId="{590A1140-019B-4C82-9D27-6E7E7520D53B}" type="sibTrans" cxnId="{F3BAAF46-103E-4DA3-9A8C-0940B161A5A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C608F12-2152-4DE7-B2A7-1CF5CF809F59}">
      <dgm:prSet/>
      <dgm:spPr/>
      <dgm:t>
        <a:bodyPr/>
        <a:lstStyle/>
        <a:p>
          <a:r>
            <a:rPr lang="en-US" b="0" i="0" baseline="0" dirty="0"/>
            <a:t>When patterns were linked,</a:t>
          </a:r>
          <a:r>
            <a:rPr lang="en-US" b="1" i="0" baseline="0" dirty="0"/>
            <a:t> team members reviewed and added comments</a:t>
          </a:r>
          <a:r>
            <a:rPr lang="en-US" b="0" i="0" baseline="0" dirty="0"/>
            <a:t> where needed</a:t>
          </a:r>
          <a:endParaRPr lang="en-US" dirty="0"/>
        </a:p>
      </dgm:t>
    </dgm:pt>
    <dgm:pt modelId="{0FD88594-A576-4AF1-B4C4-7F9169117D57}" type="parTrans" cxnId="{CDAF2451-18B2-46AC-B2E0-423FC218185E}">
      <dgm:prSet/>
      <dgm:spPr/>
      <dgm:t>
        <a:bodyPr/>
        <a:lstStyle/>
        <a:p>
          <a:endParaRPr lang="en-US"/>
        </a:p>
      </dgm:t>
    </dgm:pt>
    <dgm:pt modelId="{616DE2F5-88D8-4267-BB67-C0DF2783FAFC}" type="sibTrans" cxnId="{CDAF2451-18B2-46AC-B2E0-423FC218185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DCF05C3-8BB4-4A31-B530-62435AEC0304}">
      <dgm:prSet/>
      <dgm:spPr/>
      <dgm:t>
        <a:bodyPr/>
        <a:lstStyle/>
        <a:p>
          <a:r>
            <a:rPr lang="en-US" b="0" i="0" baseline="0"/>
            <a:t>We fixed issues and improved code before final merging</a:t>
          </a:r>
          <a:endParaRPr lang="en-US"/>
        </a:p>
      </dgm:t>
    </dgm:pt>
    <dgm:pt modelId="{F7D803C2-D47A-4A69-91CF-37CB0A2E03BF}" type="parTrans" cxnId="{993704AB-085F-42DB-A575-7DD0A085C602}">
      <dgm:prSet/>
      <dgm:spPr/>
      <dgm:t>
        <a:bodyPr/>
        <a:lstStyle/>
        <a:p>
          <a:endParaRPr lang="en-US"/>
        </a:p>
      </dgm:t>
    </dgm:pt>
    <dgm:pt modelId="{A4F23C47-19B0-45A3-988E-D4FF6530AF35}" type="sibTrans" cxnId="{993704AB-085F-42DB-A575-7DD0A085C602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A03EAC8E-2B7F-4861-8D58-BA3487CA1177}">
      <dgm:prSet/>
      <dgm:spPr/>
      <dgm:t>
        <a:bodyPr/>
        <a:lstStyle/>
        <a:p>
          <a:r>
            <a:rPr lang="en-US" b="0" i="0" baseline="0"/>
            <a:t>Merge conflicts were resolved collaboratively</a:t>
          </a:r>
          <a:endParaRPr lang="en-US"/>
        </a:p>
      </dgm:t>
    </dgm:pt>
    <dgm:pt modelId="{501EFB1C-C5FD-46AC-918E-7AD7E2134F75}" type="parTrans" cxnId="{BEFD5578-6A65-4A48-9BF4-8ACA7D7374C9}">
      <dgm:prSet/>
      <dgm:spPr/>
      <dgm:t>
        <a:bodyPr/>
        <a:lstStyle/>
        <a:p>
          <a:endParaRPr lang="en-US"/>
        </a:p>
      </dgm:t>
    </dgm:pt>
    <dgm:pt modelId="{CD0AF78E-C546-4CAD-9377-E285D92377BC}" type="sibTrans" cxnId="{BEFD5578-6A65-4A48-9BF4-8ACA7D7374C9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C3598744-111C-4C11-9DB1-C43EF421A00E}" type="pres">
      <dgm:prSet presAssocID="{95BE86E2-CFFE-4F0E-BA77-AB8AD29D6779}" presName="linearFlow" presStyleCnt="0">
        <dgm:presLayoutVars>
          <dgm:dir/>
          <dgm:animLvl val="lvl"/>
          <dgm:resizeHandles val="exact"/>
        </dgm:presLayoutVars>
      </dgm:prSet>
      <dgm:spPr/>
    </dgm:pt>
    <dgm:pt modelId="{2B9E5801-8467-4181-9618-02B6F390840C}" type="pres">
      <dgm:prSet presAssocID="{FE602DC8-8087-4B81-9BD9-55ECC7317FBF}" presName="compositeNode" presStyleCnt="0"/>
      <dgm:spPr/>
    </dgm:pt>
    <dgm:pt modelId="{CB27227C-4409-4141-8EF2-B6095E939512}" type="pres">
      <dgm:prSet presAssocID="{FE602DC8-8087-4B81-9BD9-55ECC7317FB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5E07BF9-E8D3-456F-BE60-27433370E7C3}" type="pres">
      <dgm:prSet presAssocID="{FE602DC8-8087-4B81-9BD9-55ECC7317FBF}" presName="parSh" presStyleCnt="0"/>
      <dgm:spPr/>
    </dgm:pt>
    <dgm:pt modelId="{530F8F5D-2C14-4E10-B3D1-4DE8CEC8884D}" type="pres">
      <dgm:prSet presAssocID="{FE602DC8-8087-4B81-9BD9-55ECC7317FBF}" presName="lineNode" presStyleLbl="alignAccFollowNode1" presStyleIdx="0" presStyleCnt="18"/>
      <dgm:spPr/>
    </dgm:pt>
    <dgm:pt modelId="{588794F5-203E-4E34-BE55-0A339FA00507}" type="pres">
      <dgm:prSet presAssocID="{FE602DC8-8087-4B81-9BD9-55ECC7317FBF}" presName="lineArrowNode" presStyleLbl="alignAccFollowNode1" presStyleIdx="1" presStyleCnt="18"/>
      <dgm:spPr/>
    </dgm:pt>
    <dgm:pt modelId="{A988123C-0D69-4849-B29E-29949B118A1A}" type="pres">
      <dgm:prSet presAssocID="{ADBDAB8C-D1D5-4073-A775-D4533E69DF8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4A2EE34C-80F9-4E8D-ACA3-22BAE85F4332}" type="pres">
      <dgm:prSet presAssocID="{ADBDAB8C-D1D5-4073-A775-D4533E69DF8A}" presName="spacerBetweenCircleAndCallout" presStyleCnt="0">
        <dgm:presLayoutVars/>
      </dgm:prSet>
      <dgm:spPr/>
    </dgm:pt>
    <dgm:pt modelId="{71B89ED8-D835-41E4-9C10-59B76482C444}" type="pres">
      <dgm:prSet presAssocID="{FE602DC8-8087-4B81-9BD9-55ECC7317FBF}" presName="nodeText" presStyleLbl="alignAccFollowNode1" presStyleIdx="2" presStyleCnt="18">
        <dgm:presLayoutVars>
          <dgm:bulletEnabled val="1"/>
        </dgm:presLayoutVars>
      </dgm:prSet>
      <dgm:spPr/>
    </dgm:pt>
    <dgm:pt modelId="{4F633135-6012-47E1-A11C-6C9FC2A8B6F9}" type="pres">
      <dgm:prSet presAssocID="{ADBDAB8C-D1D5-4073-A775-D4533E69DF8A}" presName="sibTransComposite" presStyleCnt="0"/>
      <dgm:spPr/>
    </dgm:pt>
    <dgm:pt modelId="{45124246-B3AE-4DB4-8FE8-0891C41BF069}" type="pres">
      <dgm:prSet presAssocID="{265B58C3-6B3C-4214-93CE-B6E5F5E275B0}" presName="compositeNode" presStyleCnt="0"/>
      <dgm:spPr/>
    </dgm:pt>
    <dgm:pt modelId="{FDC2A2F3-CDAE-4DED-9FA7-18D112618721}" type="pres">
      <dgm:prSet presAssocID="{265B58C3-6B3C-4214-93CE-B6E5F5E275B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387AE80-164B-4607-9007-BBAA45B28FD6}" type="pres">
      <dgm:prSet presAssocID="{265B58C3-6B3C-4214-93CE-B6E5F5E275B0}" presName="parSh" presStyleCnt="0"/>
      <dgm:spPr/>
    </dgm:pt>
    <dgm:pt modelId="{E8D4F9D6-81DD-494F-B3A6-ABAE7553040A}" type="pres">
      <dgm:prSet presAssocID="{265B58C3-6B3C-4214-93CE-B6E5F5E275B0}" presName="lineNode" presStyleLbl="alignAccFollowNode1" presStyleIdx="3" presStyleCnt="18"/>
      <dgm:spPr/>
    </dgm:pt>
    <dgm:pt modelId="{258B0CA3-9FF8-4B32-AFC4-4AA9EA205915}" type="pres">
      <dgm:prSet presAssocID="{265B58C3-6B3C-4214-93CE-B6E5F5E275B0}" presName="lineArrowNode" presStyleLbl="alignAccFollowNode1" presStyleIdx="4" presStyleCnt="18"/>
      <dgm:spPr/>
    </dgm:pt>
    <dgm:pt modelId="{36CEBAF9-B12A-45E3-92D1-0948480DDEF4}" type="pres">
      <dgm:prSet presAssocID="{A9E793F9-99FB-42F5-A6B2-FBB2B2F262DF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42E1D835-64E2-4F10-B71F-BECAE34117B0}" type="pres">
      <dgm:prSet presAssocID="{A9E793F9-99FB-42F5-A6B2-FBB2B2F262DF}" presName="spacerBetweenCircleAndCallout" presStyleCnt="0">
        <dgm:presLayoutVars/>
      </dgm:prSet>
      <dgm:spPr/>
    </dgm:pt>
    <dgm:pt modelId="{B2C78BEC-C522-4958-9376-9FEEE0BAF7EC}" type="pres">
      <dgm:prSet presAssocID="{265B58C3-6B3C-4214-93CE-B6E5F5E275B0}" presName="nodeText" presStyleLbl="alignAccFollowNode1" presStyleIdx="5" presStyleCnt="18">
        <dgm:presLayoutVars>
          <dgm:bulletEnabled val="1"/>
        </dgm:presLayoutVars>
      </dgm:prSet>
      <dgm:spPr/>
    </dgm:pt>
    <dgm:pt modelId="{5FD97E33-E847-4425-BAB0-069C362F5369}" type="pres">
      <dgm:prSet presAssocID="{A9E793F9-99FB-42F5-A6B2-FBB2B2F262DF}" presName="sibTransComposite" presStyleCnt="0"/>
      <dgm:spPr/>
    </dgm:pt>
    <dgm:pt modelId="{69414D49-C526-476E-8F95-EC79F57372D9}" type="pres">
      <dgm:prSet presAssocID="{B8D9DB43-D821-401A-B4CD-39BF3CE23CF7}" presName="compositeNode" presStyleCnt="0"/>
      <dgm:spPr/>
    </dgm:pt>
    <dgm:pt modelId="{DD2CBE0B-30C4-4677-AF92-89E455F3BAE2}" type="pres">
      <dgm:prSet presAssocID="{B8D9DB43-D821-401A-B4CD-39BF3CE23CF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FF5FEEE-1374-460E-84BF-9207DAEA9E4E}" type="pres">
      <dgm:prSet presAssocID="{B8D9DB43-D821-401A-B4CD-39BF3CE23CF7}" presName="parSh" presStyleCnt="0"/>
      <dgm:spPr/>
    </dgm:pt>
    <dgm:pt modelId="{6F041CE2-4C69-4338-84D7-D716B33F4760}" type="pres">
      <dgm:prSet presAssocID="{B8D9DB43-D821-401A-B4CD-39BF3CE23CF7}" presName="lineNode" presStyleLbl="alignAccFollowNode1" presStyleIdx="6" presStyleCnt="18"/>
      <dgm:spPr/>
    </dgm:pt>
    <dgm:pt modelId="{F192372A-2C51-4AB1-91EB-428CBC2AE4BB}" type="pres">
      <dgm:prSet presAssocID="{B8D9DB43-D821-401A-B4CD-39BF3CE23CF7}" presName="lineArrowNode" presStyleLbl="alignAccFollowNode1" presStyleIdx="7" presStyleCnt="18"/>
      <dgm:spPr/>
    </dgm:pt>
    <dgm:pt modelId="{EA210049-903F-4E91-B0D0-49EF5E49656E}" type="pres">
      <dgm:prSet presAssocID="{590A1140-019B-4C82-9D27-6E7E7520D53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8CCBFFB-E317-40C0-9581-60AB18F1880B}" type="pres">
      <dgm:prSet presAssocID="{590A1140-019B-4C82-9D27-6E7E7520D53B}" presName="spacerBetweenCircleAndCallout" presStyleCnt="0">
        <dgm:presLayoutVars/>
      </dgm:prSet>
      <dgm:spPr/>
    </dgm:pt>
    <dgm:pt modelId="{5F5F1584-8714-41D7-8925-161602773EE8}" type="pres">
      <dgm:prSet presAssocID="{B8D9DB43-D821-401A-B4CD-39BF3CE23CF7}" presName="nodeText" presStyleLbl="alignAccFollowNode1" presStyleIdx="8" presStyleCnt="18">
        <dgm:presLayoutVars>
          <dgm:bulletEnabled val="1"/>
        </dgm:presLayoutVars>
      </dgm:prSet>
      <dgm:spPr/>
    </dgm:pt>
    <dgm:pt modelId="{A79664C9-5D11-4D53-AE56-AFF3ABB9D279}" type="pres">
      <dgm:prSet presAssocID="{590A1140-019B-4C82-9D27-6E7E7520D53B}" presName="sibTransComposite" presStyleCnt="0"/>
      <dgm:spPr/>
    </dgm:pt>
    <dgm:pt modelId="{7BED6D9B-E4F2-4FFB-B711-66AFC8F3898E}" type="pres">
      <dgm:prSet presAssocID="{5C608F12-2152-4DE7-B2A7-1CF5CF809F59}" presName="compositeNode" presStyleCnt="0"/>
      <dgm:spPr/>
    </dgm:pt>
    <dgm:pt modelId="{BEF5CC74-8201-4637-9EAC-13B54326E473}" type="pres">
      <dgm:prSet presAssocID="{5C608F12-2152-4DE7-B2A7-1CF5CF809F5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D0A6448-757A-4969-964A-16C2FF72D98F}" type="pres">
      <dgm:prSet presAssocID="{5C608F12-2152-4DE7-B2A7-1CF5CF809F59}" presName="parSh" presStyleCnt="0"/>
      <dgm:spPr/>
    </dgm:pt>
    <dgm:pt modelId="{49144E3A-2277-4790-96DF-C6ABC719EC37}" type="pres">
      <dgm:prSet presAssocID="{5C608F12-2152-4DE7-B2A7-1CF5CF809F59}" presName="lineNode" presStyleLbl="alignAccFollowNode1" presStyleIdx="9" presStyleCnt="18"/>
      <dgm:spPr/>
    </dgm:pt>
    <dgm:pt modelId="{9D06B5D1-31C9-4B54-8738-122E5C6D3179}" type="pres">
      <dgm:prSet presAssocID="{5C608F12-2152-4DE7-B2A7-1CF5CF809F59}" presName="lineArrowNode" presStyleLbl="alignAccFollowNode1" presStyleIdx="10" presStyleCnt="18"/>
      <dgm:spPr/>
    </dgm:pt>
    <dgm:pt modelId="{ACF1A86E-272D-4DA3-A628-7BDBD51CEBAA}" type="pres">
      <dgm:prSet presAssocID="{616DE2F5-88D8-4267-BB67-C0DF2783FAF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C28540A9-6AA3-41F4-8A80-3262D99171DB}" type="pres">
      <dgm:prSet presAssocID="{616DE2F5-88D8-4267-BB67-C0DF2783FAFC}" presName="spacerBetweenCircleAndCallout" presStyleCnt="0">
        <dgm:presLayoutVars/>
      </dgm:prSet>
      <dgm:spPr/>
    </dgm:pt>
    <dgm:pt modelId="{1DE3A6B7-92E8-4DF0-B172-7A4B7ECDC14A}" type="pres">
      <dgm:prSet presAssocID="{5C608F12-2152-4DE7-B2A7-1CF5CF809F59}" presName="nodeText" presStyleLbl="alignAccFollowNode1" presStyleIdx="11" presStyleCnt="18">
        <dgm:presLayoutVars>
          <dgm:bulletEnabled val="1"/>
        </dgm:presLayoutVars>
      </dgm:prSet>
      <dgm:spPr/>
    </dgm:pt>
    <dgm:pt modelId="{A95EE0CF-0AF1-4667-9E80-1AC72EB5208C}" type="pres">
      <dgm:prSet presAssocID="{616DE2F5-88D8-4267-BB67-C0DF2783FAFC}" presName="sibTransComposite" presStyleCnt="0"/>
      <dgm:spPr/>
    </dgm:pt>
    <dgm:pt modelId="{46153FF3-5545-4132-A3E3-E98CB3DECE0E}" type="pres">
      <dgm:prSet presAssocID="{1DCF05C3-8BB4-4A31-B530-62435AEC0304}" presName="compositeNode" presStyleCnt="0"/>
      <dgm:spPr/>
    </dgm:pt>
    <dgm:pt modelId="{9D966E0F-6248-49DB-938D-6E0D0E60B117}" type="pres">
      <dgm:prSet presAssocID="{1DCF05C3-8BB4-4A31-B530-62435AEC030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660E437-144A-471A-BC01-BF16A7E639E8}" type="pres">
      <dgm:prSet presAssocID="{1DCF05C3-8BB4-4A31-B530-62435AEC0304}" presName="parSh" presStyleCnt="0"/>
      <dgm:spPr/>
    </dgm:pt>
    <dgm:pt modelId="{F2A7F6D8-EEC6-4A05-8495-EC4031D83FFC}" type="pres">
      <dgm:prSet presAssocID="{1DCF05C3-8BB4-4A31-B530-62435AEC0304}" presName="lineNode" presStyleLbl="alignAccFollowNode1" presStyleIdx="12" presStyleCnt="18"/>
      <dgm:spPr/>
    </dgm:pt>
    <dgm:pt modelId="{AB02AC7E-90DE-42E2-9BF4-B3C9982F9368}" type="pres">
      <dgm:prSet presAssocID="{1DCF05C3-8BB4-4A31-B530-62435AEC0304}" presName="lineArrowNode" presStyleLbl="alignAccFollowNode1" presStyleIdx="13" presStyleCnt="18"/>
      <dgm:spPr/>
    </dgm:pt>
    <dgm:pt modelId="{C632BE25-456D-4BB7-955A-6300D7BDF41C}" type="pres">
      <dgm:prSet presAssocID="{A4F23C47-19B0-45A3-988E-D4FF6530AF3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598F4C0-0889-4FFD-854F-C31CFC6D9338}" type="pres">
      <dgm:prSet presAssocID="{A4F23C47-19B0-45A3-988E-D4FF6530AF35}" presName="spacerBetweenCircleAndCallout" presStyleCnt="0">
        <dgm:presLayoutVars/>
      </dgm:prSet>
      <dgm:spPr/>
    </dgm:pt>
    <dgm:pt modelId="{483E2894-73DE-4F69-BD8B-6D46E5840E06}" type="pres">
      <dgm:prSet presAssocID="{1DCF05C3-8BB4-4A31-B530-62435AEC0304}" presName="nodeText" presStyleLbl="alignAccFollowNode1" presStyleIdx="14" presStyleCnt="18" custLinFactNeighborX="642">
        <dgm:presLayoutVars>
          <dgm:bulletEnabled val="1"/>
        </dgm:presLayoutVars>
      </dgm:prSet>
      <dgm:spPr/>
    </dgm:pt>
    <dgm:pt modelId="{2F428C01-6801-4CB2-A0DE-F3F255D9D3BD}" type="pres">
      <dgm:prSet presAssocID="{A4F23C47-19B0-45A3-988E-D4FF6530AF35}" presName="sibTransComposite" presStyleCnt="0"/>
      <dgm:spPr/>
    </dgm:pt>
    <dgm:pt modelId="{4325492F-936C-4D49-817A-D344AD003822}" type="pres">
      <dgm:prSet presAssocID="{A03EAC8E-2B7F-4861-8D58-BA3487CA1177}" presName="compositeNode" presStyleCnt="0"/>
      <dgm:spPr/>
    </dgm:pt>
    <dgm:pt modelId="{634511F4-AE8C-474C-AEBA-70AF6EE782FB}" type="pres">
      <dgm:prSet presAssocID="{A03EAC8E-2B7F-4861-8D58-BA3487CA117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C63DC9E-D94F-4664-950B-8C8071D7039E}" type="pres">
      <dgm:prSet presAssocID="{A03EAC8E-2B7F-4861-8D58-BA3487CA1177}" presName="parSh" presStyleCnt="0"/>
      <dgm:spPr/>
    </dgm:pt>
    <dgm:pt modelId="{86FCD6E9-C614-4189-BE34-9A929B63B463}" type="pres">
      <dgm:prSet presAssocID="{A03EAC8E-2B7F-4861-8D58-BA3487CA1177}" presName="lineNode" presStyleLbl="alignAccFollowNode1" presStyleIdx="15" presStyleCnt="18"/>
      <dgm:spPr/>
    </dgm:pt>
    <dgm:pt modelId="{B918E2CC-6D73-409E-B2EE-F5556F4CD855}" type="pres">
      <dgm:prSet presAssocID="{A03EAC8E-2B7F-4861-8D58-BA3487CA1177}" presName="lineArrowNode" presStyleLbl="alignAccFollowNode1" presStyleIdx="16" presStyleCnt="18"/>
      <dgm:spPr/>
    </dgm:pt>
    <dgm:pt modelId="{A80C8C03-36B0-4725-8D6B-9ECE232BFF8C}" type="pres">
      <dgm:prSet presAssocID="{CD0AF78E-C546-4CAD-9377-E285D92377BC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2AF88E81-8C62-4C8C-BCEF-1DB36549F15D}" type="pres">
      <dgm:prSet presAssocID="{CD0AF78E-C546-4CAD-9377-E285D92377BC}" presName="spacerBetweenCircleAndCallout" presStyleCnt="0">
        <dgm:presLayoutVars/>
      </dgm:prSet>
      <dgm:spPr/>
    </dgm:pt>
    <dgm:pt modelId="{BB8B6CCE-D006-4DAF-9447-EEC0AA9C87F4}" type="pres">
      <dgm:prSet presAssocID="{A03EAC8E-2B7F-4861-8D58-BA3487CA117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4A658F02-E431-4605-91DE-28B9A12A0019}" type="presOf" srcId="{590A1140-019B-4C82-9D27-6E7E7520D53B}" destId="{EA210049-903F-4E91-B0D0-49EF5E49656E}" srcOrd="0" destOrd="0" presId="urn:microsoft.com/office/officeart/2016/7/layout/LinearArrowProcessNumbered"/>
    <dgm:cxn modelId="{45CE953F-7739-4C13-BAE1-9B6CC7987DE2}" type="presOf" srcId="{616DE2F5-88D8-4267-BB67-C0DF2783FAFC}" destId="{ACF1A86E-272D-4DA3-A628-7BDBD51CEBAA}" srcOrd="0" destOrd="0" presId="urn:microsoft.com/office/officeart/2016/7/layout/LinearArrowProcessNumbered"/>
    <dgm:cxn modelId="{F3BAAF46-103E-4DA3-9A8C-0940B161A5A2}" srcId="{95BE86E2-CFFE-4F0E-BA77-AB8AD29D6779}" destId="{B8D9DB43-D821-401A-B4CD-39BF3CE23CF7}" srcOrd="2" destOrd="0" parTransId="{71A19C03-EA3B-4803-AD93-49D31AA4D1F3}" sibTransId="{590A1140-019B-4C82-9D27-6E7E7520D53B}"/>
    <dgm:cxn modelId="{4E898A70-59E6-4734-8927-F2C2D1DB62B8}" type="presOf" srcId="{265B58C3-6B3C-4214-93CE-B6E5F5E275B0}" destId="{B2C78BEC-C522-4958-9376-9FEEE0BAF7EC}" srcOrd="0" destOrd="0" presId="urn:microsoft.com/office/officeart/2016/7/layout/LinearArrowProcessNumbered"/>
    <dgm:cxn modelId="{8D5CD170-459A-40C2-A8BC-AE28E4FFD470}" type="presOf" srcId="{CD0AF78E-C546-4CAD-9377-E285D92377BC}" destId="{A80C8C03-36B0-4725-8D6B-9ECE232BFF8C}" srcOrd="0" destOrd="0" presId="urn:microsoft.com/office/officeart/2016/7/layout/LinearArrowProcessNumbered"/>
    <dgm:cxn modelId="{CDAF2451-18B2-46AC-B2E0-423FC218185E}" srcId="{95BE86E2-CFFE-4F0E-BA77-AB8AD29D6779}" destId="{5C608F12-2152-4DE7-B2A7-1CF5CF809F59}" srcOrd="3" destOrd="0" parTransId="{0FD88594-A576-4AF1-B4C4-7F9169117D57}" sibTransId="{616DE2F5-88D8-4267-BB67-C0DF2783FAFC}"/>
    <dgm:cxn modelId="{1B06D272-9888-475C-B13A-1F605D8FDDD2}" type="presOf" srcId="{5C608F12-2152-4DE7-B2A7-1CF5CF809F59}" destId="{1DE3A6B7-92E8-4DF0-B172-7A4B7ECDC14A}" srcOrd="0" destOrd="0" presId="urn:microsoft.com/office/officeart/2016/7/layout/LinearArrowProcessNumbered"/>
    <dgm:cxn modelId="{414A9357-8A88-4679-B0CB-F1089E16F526}" srcId="{95BE86E2-CFFE-4F0E-BA77-AB8AD29D6779}" destId="{265B58C3-6B3C-4214-93CE-B6E5F5E275B0}" srcOrd="1" destOrd="0" parTransId="{E8E8188D-3E6C-4D01-A3C6-37CD7DED6E3C}" sibTransId="{A9E793F9-99FB-42F5-A6B2-FBB2B2F262DF}"/>
    <dgm:cxn modelId="{BEFD5578-6A65-4A48-9BF4-8ACA7D7374C9}" srcId="{95BE86E2-CFFE-4F0E-BA77-AB8AD29D6779}" destId="{A03EAC8E-2B7F-4861-8D58-BA3487CA1177}" srcOrd="5" destOrd="0" parTransId="{501EFB1C-C5FD-46AC-918E-7AD7E2134F75}" sibTransId="{CD0AF78E-C546-4CAD-9377-E285D92377BC}"/>
    <dgm:cxn modelId="{172CFF81-7102-4B4A-9820-685C0C2934E1}" srcId="{95BE86E2-CFFE-4F0E-BA77-AB8AD29D6779}" destId="{FE602DC8-8087-4B81-9BD9-55ECC7317FBF}" srcOrd="0" destOrd="0" parTransId="{DDB36366-5FEB-4811-99D8-151B8514D643}" sibTransId="{ADBDAB8C-D1D5-4073-A775-D4533E69DF8A}"/>
    <dgm:cxn modelId="{AFE67592-9054-46B4-8D52-FA85C7650632}" type="presOf" srcId="{A4F23C47-19B0-45A3-988E-D4FF6530AF35}" destId="{C632BE25-456D-4BB7-955A-6300D7BDF41C}" srcOrd="0" destOrd="0" presId="urn:microsoft.com/office/officeart/2016/7/layout/LinearArrowProcessNumbered"/>
    <dgm:cxn modelId="{69C48DA1-1897-46D9-A4B6-91A87581F9CE}" type="presOf" srcId="{A9E793F9-99FB-42F5-A6B2-FBB2B2F262DF}" destId="{36CEBAF9-B12A-45E3-92D1-0948480DDEF4}" srcOrd="0" destOrd="0" presId="urn:microsoft.com/office/officeart/2016/7/layout/LinearArrowProcessNumbered"/>
    <dgm:cxn modelId="{993704AB-085F-42DB-A575-7DD0A085C602}" srcId="{95BE86E2-CFFE-4F0E-BA77-AB8AD29D6779}" destId="{1DCF05C3-8BB4-4A31-B530-62435AEC0304}" srcOrd="4" destOrd="0" parTransId="{F7D803C2-D47A-4A69-91CF-37CB0A2E03BF}" sibTransId="{A4F23C47-19B0-45A3-988E-D4FF6530AF35}"/>
    <dgm:cxn modelId="{2485D2B7-E76B-487E-A732-38191385094E}" type="presOf" srcId="{1DCF05C3-8BB4-4A31-B530-62435AEC0304}" destId="{483E2894-73DE-4F69-BD8B-6D46E5840E06}" srcOrd="0" destOrd="0" presId="urn:microsoft.com/office/officeart/2016/7/layout/LinearArrowProcessNumbered"/>
    <dgm:cxn modelId="{2ABACABA-3501-44B7-94C4-55AC73D9DDC6}" type="presOf" srcId="{FE602DC8-8087-4B81-9BD9-55ECC7317FBF}" destId="{71B89ED8-D835-41E4-9C10-59B76482C444}" srcOrd="0" destOrd="0" presId="urn:microsoft.com/office/officeart/2016/7/layout/LinearArrowProcessNumbered"/>
    <dgm:cxn modelId="{DF14D4BF-E110-4766-9B7D-F5319204C0E7}" type="presOf" srcId="{95BE86E2-CFFE-4F0E-BA77-AB8AD29D6779}" destId="{C3598744-111C-4C11-9DB1-C43EF421A00E}" srcOrd="0" destOrd="0" presId="urn:microsoft.com/office/officeart/2016/7/layout/LinearArrowProcessNumbered"/>
    <dgm:cxn modelId="{F88CE6C1-8222-4697-91B4-49D190794714}" type="presOf" srcId="{ADBDAB8C-D1D5-4073-A775-D4533E69DF8A}" destId="{A988123C-0D69-4849-B29E-29949B118A1A}" srcOrd="0" destOrd="0" presId="urn:microsoft.com/office/officeart/2016/7/layout/LinearArrowProcessNumbered"/>
    <dgm:cxn modelId="{C7AA30CA-0048-494D-AE2F-668BF3AA5353}" type="presOf" srcId="{A03EAC8E-2B7F-4861-8D58-BA3487CA1177}" destId="{BB8B6CCE-D006-4DAF-9447-EEC0AA9C87F4}" srcOrd="0" destOrd="0" presId="urn:microsoft.com/office/officeart/2016/7/layout/LinearArrowProcessNumbered"/>
    <dgm:cxn modelId="{5E6BC1F3-64F1-4308-87FB-DFE5D9C44299}" type="presOf" srcId="{B8D9DB43-D821-401A-B4CD-39BF3CE23CF7}" destId="{5F5F1584-8714-41D7-8925-161602773EE8}" srcOrd="0" destOrd="0" presId="urn:microsoft.com/office/officeart/2016/7/layout/LinearArrowProcessNumbered"/>
    <dgm:cxn modelId="{04F587AB-99D3-4EE1-A7B9-307DD9417251}" type="presParOf" srcId="{C3598744-111C-4C11-9DB1-C43EF421A00E}" destId="{2B9E5801-8467-4181-9618-02B6F390840C}" srcOrd="0" destOrd="0" presId="urn:microsoft.com/office/officeart/2016/7/layout/LinearArrowProcessNumbered"/>
    <dgm:cxn modelId="{BBCD33C0-578F-4588-B15D-67D6413E17BA}" type="presParOf" srcId="{2B9E5801-8467-4181-9618-02B6F390840C}" destId="{CB27227C-4409-4141-8EF2-B6095E939512}" srcOrd="0" destOrd="0" presId="urn:microsoft.com/office/officeart/2016/7/layout/LinearArrowProcessNumbered"/>
    <dgm:cxn modelId="{38C74966-8AB0-4A73-B74A-1D3D0462007A}" type="presParOf" srcId="{2B9E5801-8467-4181-9618-02B6F390840C}" destId="{A5E07BF9-E8D3-456F-BE60-27433370E7C3}" srcOrd="1" destOrd="0" presId="urn:microsoft.com/office/officeart/2016/7/layout/LinearArrowProcessNumbered"/>
    <dgm:cxn modelId="{B2F17D2D-A66F-4064-BFA3-FCF39A5A4490}" type="presParOf" srcId="{A5E07BF9-E8D3-456F-BE60-27433370E7C3}" destId="{530F8F5D-2C14-4E10-B3D1-4DE8CEC8884D}" srcOrd="0" destOrd="0" presId="urn:microsoft.com/office/officeart/2016/7/layout/LinearArrowProcessNumbered"/>
    <dgm:cxn modelId="{766C47B1-33DD-4E2E-BBD4-94683AFAF72F}" type="presParOf" srcId="{A5E07BF9-E8D3-456F-BE60-27433370E7C3}" destId="{588794F5-203E-4E34-BE55-0A339FA00507}" srcOrd="1" destOrd="0" presId="urn:microsoft.com/office/officeart/2016/7/layout/LinearArrowProcessNumbered"/>
    <dgm:cxn modelId="{6075996E-EE76-4993-BC2A-39061BDAD27B}" type="presParOf" srcId="{A5E07BF9-E8D3-456F-BE60-27433370E7C3}" destId="{A988123C-0D69-4849-B29E-29949B118A1A}" srcOrd="2" destOrd="0" presId="urn:microsoft.com/office/officeart/2016/7/layout/LinearArrowProcessNumbered"/>
    <dgm:cxn modelId="{20FAFE07-BC1E-4916-89F3-DD08C829988F}" type="presParOf" srcId="{A5E07BF9-E8D3-456F-BE60-27433370E7C3}" destId="{4A2EE34C-80F9-4E8D-ACA3-22BAE85F4332}" srcOrd="3" destOrd="0" presId="urn:microsoft.com/office/officeart/2016/7/layout/LinearArrowProcessNumbered"/>
    <dgm:cxn modelId="{D4FFAB7F-78FE-4518-8360-AE9B00EA1AB4}" type="presParOf" srcId="{2B9E5801-8467-4181-9618-02B6F390840C}" destId="{71B89ED8-D835-41E4-9C10-59B76482C444}" srcOrd="2" destOrd="0" presId="urn:microsoft.com/office/officeart/2016/7/layout/LinearArrowProcessNumbered"/>
    <dgm:cxn modelId="{8000FDC1-8C0B-4CEA-A0BC-A2A350DA6070}" type="presParOf" srcId="{C3598744-111C-4C11-9DB1-C43EF421A00E}" destId="{4F633135-6012-47E1-A11C-6C9FC2A8B6F9}" srcOrd="1" destOrd="0" presId="urn:microsoft.com/office/officeart/2016/7/layout/LinearArrowProcessNumbered"/>
    <dgm:cxn modelId="{811DBEE2-9352-4719-B09F-C5874D5B04E8}" type="presParOf" srcId="{C3598744-111C-4C11-9DB1-C43EF421A00E}" destId="{45124246-B3AE-4DB4-8FE8-0891C41BF069}" srcOrd="2" destOrd="0" presId="urn:microsoft.com/office/officeart/2016/7/layout/LinearArrowProcessNumbered"/>
    <dgm:cxn modelId="{B7274E29-7E08-4F04-9AAD-8395CAABCA31}" type="presParOf" srcId="{45124246-B3AE-4DB4-8FE8-0891C41BF069}" destId="{FDC2A2F3-CDAE-4DED-9FA7-18D112618721}" srcOrd="0" destOrd="0" presId="urn:microsoft.com/office/officeart/2016/7/layout/LinearArrowProcessNumbered"/>
    <dgm:cxn modelId="{5BE71A93-8D1A-4BEA-97C6-489539A1ECE3}" type="presParOf" srcId="{45124246-B3AE-4DB4-8FE8-0891C41BF069}" destId="{9387AE80-164B-4607-9007-BBAA45B28FD6}" srcOrd="1" destOrd="0" presId="urn:microsoft.com/office/officeart/2016/7/layout/LinearArrowProcessNumbered"/>
    <dgm:cxn modelId="{4CC5982C-CF74-4465-B7B9-C42ADD2C87D4}" type="presParOf" srcId="{9387AE80-164B-4607-9007-BBAA45B28FD6}" destId="{E8D4F9D6-81DD-494F-B3A6-ABAE7553040A}" srcOrd="0" destOrd="0" presId="urn:microsoft.com/office/officeart/2016/7/layout/LinearArrowProcessNumbered"/>
    <dgm:cxn modelId="{1DE34A23-4056-475C-97CD-0B49A40F377E}" type="presParOf" srcId="{9387AE80-164B-4607-9007-BBAA45B28FD6}" destId="{258B0CA3-9FF8-4B32-AFC4-4AA9EA205915}" srcOrd="1" destOrd="0" presId="urn:microsoft.com/office/officeart/2016/7/layout/LinearArrowProcessNumbered"/>
    <dgm:cxn modelId="{3272E627-BEB9-41F3-BD53-1489A57D4DAA}" type="presParOf" srcId="{9387AE80-164B-4607-9007-BBAA45B28FD6}" destId="{36CEBAF9-B12A-45E3-92D1-0948480DDEF4}" srcOrd="2" destOrd="0" presId="urn:microsoft.com/office/officeart/2016/7/layout/LinearArrowProcessNumbered"/>
    <dgm:cxn modelId="{55790413-9CF1-4247-84C1-E17DEF2DCFF6}" type="presParOf" srcId="{9387AE80-164B-4607-9007-BBAA45B28FD6}" destId="{42E1D835-64E2-4F10-B71F-BECAE34117B0}" srcOrd="3" destOrd="0" presId="urn:microsoft.com/office/officeart/2016/7/layout/LinearArrowProcessNumbered"/>
    <dgm:cxn modelId="{71F0C855-860B-4E0A-AE93-F6330219B32D}" type="presParOf" srcId="{45124246-B3AE-4DB4-8FE8-0891C41BF069}" destId="{B2C78BEC-C522-4958-9376-9FEEE0BAF7EC}" srcOrd="2" destOrd="0" presId="urn:microsoft.com/office/officeart/2016/7/layout/LinearArrowProcessNumbered"/>
    <dgm:cxn modelId="{9746CEF1-3766-4969-9B96-0DA0E1AEDFDE}" type="presParOf" srcId="{C3598744-111C-4C11-9DB1-C43EF421A00E}" destId="{5FD97E33-E847-4425-BAB0-069C362F5369}" srcOrd="3" destOrd="0" presId="urn:microsoft.com/office/officeart/2016/7/layout/LinearArrowProcessNumbered"/>
    <dgm:cxn modelId="{60C7FA45-14CD-43F5-9B42-1C49C6D5F554}" type="presParOf" srcId="{C3598744-111C-4C11-9DB1-C43EF421A00E}" destId="{69414D49-C526-476E-8F95-EC79F57372D9}" srcOrd="4" destOrd="0" presId="urn:microsoft.com/office/officeart/2016/7/layout/LinearArrowProcessNumbered"/>
    <dgm:cxn modelId="{16E79D7D-17AD-4F6B-91A9-A508F215FDAB}" type="presParOf" srcId="{69414D49-C526-476E-8F95-EC79F57372D9}" destId="{DD2CBE0B-30C4-4677-AF92-89E455F3BAE2}" srcOrd="0" destOrd="0" presId="urn:microsoft.com/office/officeart/2016/7/layout/LinearArrowProcessNumbered"/>
    <dgm:cxn modelId="{768CF820-94DC-47D1-AAD9-1B26C3FC297F}" type="presParOf" srcId="{69414D49-C526-476E-8F95-EC79F57372D9}" destId="{8FF5FEEE-1374-460E-84BF-9207DAEA9E4E}" srcOrd="1" destOrd="0" presId="urn:microsoft.com/office/officeart/2016/7/layout/LinearArrowProcessNumbered"/>
    <dgm:cxn modelId="{683F6F57-7C47-44EB-AA3A-8FB1E6F2B99B}" type="presParOf" srcId="{8FF5FEEE-1374-460E-84BF-9207DAEA9E4E}" destId="{6F041CE2-4C69-4338-84D7-D716B33F4760}" srcOrd="0" destOrd="0" presId="urn:microsoft.com/office/officeart/2016/7/layout/LinearArrowProcessNumbered"/>
    <dgm:cxn modelId="{7FE72280-BD01-4928-9BD0-5CC46E1E02BB}" type="presParOf" srcId="{8FF5FEEE-1374-460E-84BF-9207DAEA9E4E}" destId="{F192372A-2C51-4AB1-91EB-428CBC2AE4BB}" srcOrd="1" destOrd="0" presId="urn:microsoft.com/office/officeart/2016/7/layout/LinearArrowProcessNumbered"/>
    <dgm:cxn modelId="{679AC0EA-88CD-4C12-ABF6-77B5BA0B9228}" type="presParOf" srcId="{8FF5FEEE-1374-460E-84BF-9207DAEA9E4E}" destId="{EA210049-903F-4E91-B0D0-49EF5E49656E}" srcOrd="2" destOrd="0" presId="urn:microsoft.com/office/officeart/2016/7/layout/LinearArrowProcessNumbered"/>
    <dgm:cxn modelId="{640D09D5-564C-4978-A8B7-9FDCB0BA2B3D}" type="presParOf" srcId="{8FF5FEEE-1374-460E-84BF-9207DAEA9E4E}" destId="{C8CCBFFB-E317-40C0-9581-60AB18F1880B}" srcOrd="3" destOrd="0" presId="urn:microsoft.com/office/officeart/2016/7/layout/LinearArrowProcessNumbered"/>
    <dgm:cxn modelId="{7CBB08E4-7EE6-4EF8-8F39-59C4AC036765}" type="presParOf" srcId="{69414D49-C526-476E-8F95-EC79F57372D9}" destId="{5F5F1584-8714-41D7-8925-161602773EE8}" srcOrd="2" destOrd="0" presId="urn:microsoft.com/office/officeart/2016/7/layout/LinearArrowProcessNumbered"/>
    <dgm:cxn modelId="{DD31D4EA-4CE1-499F-B90B-4A698BA45D3F}" type="presParOf" srcId="{C3598744-111C-4C11-9DB1-C43EF421A00E}" destId="{A79664C9-5D11-4D53-AE56-AFF3ABB9D279}" srcOrd="5" destOrd="0" presId="urn:microsoft.com/office/officeart/2016/7/layout/LinearArrowProcessNumbered"/>
    <dgm:cxn modelId="{2F2DB2A1-7F37-497B-A940-5B86C0E77763}" type="presParOf" srcId="{C3598744-111C-4C11-9DB1-C43EF421A00E}" destId="{7BED6D9B-E4F2-4FFB-B711-66AFC8F3898E}" srcOrd="6" destOrd="0" presId="urn:microsoft.com/office/officeart/2016/7/layout/LinearArrowProcessNumbered"/>
    <dgm:cxn modelId="{0DC76D2D-BBF5-4172-BA07-73C865BD5D00}" type="presParOf" srcId="{7BED6D9B-E4F2-4FFB-B711-66AFC8F3898E}" destId="{BEF5CC74-8201-4637-9EAC-13B54326E473}" srcOrd="0" destOrd="0" presId="urn:microsoft.com/office/officeart/2016/7/layout/LinearArrowProcessNumbered"/>
    <dgm:cxn modelId="{FFC0FDC4-E7FF-464A-924E-445CE5F0C893}" type="presParOf" srcId="{7BED6D9B-E4F2-4FFB-B711-66AFC8F3898E}" destId="{4D0A6448-757A-4969-964A-16C2FF72D98F}" srcOrd="1" destOrd="0" presId="urn:microsoft.com/office/officeart/2016/7/layout/LinearArrowProcessNumbered"/>
    <dgm:cxn modelId="{2A4C95D9-E3DC-47D6-A252-86E77931A054}" type="presParOf" srcId="{4D0A6448-757A-4969-964A-16C2FF72D98F}" destId="{49144E3A-2277-4790-96DF-C6ABC719EC37}" srcOrd="0" destOrd="0" presId="urn:microsoft.com/office/officeart/2016/7/layout/LinearArrowProcessNumbered"/>
    <dgm:cxn modelId="{65DEB990-39C0-49AF-90D4-91CEE73D5836}" type="presParOf" srcId="{4D0A6448-757A-4969-964A-16C2FF72D98F}" destId="{9D06B5D1-31C9-4B54-8738-122E5C6D3179}" srcOrd="1" destOrd="0" presId="urn:microsoft.com/office/officeart/2016/7/layout/LinearArrowProcessNumbered"/>
    <dgm:cxn modelId="{2BBB85FD-FC20-45A4-98BF-4132D55FF38F}" type="presParOf" srcId="{4D0A6448-757A-4969-964A-16C2FF72D98F}" destId="{ACF1A86E-272D-4DA3-A628-7BDBD51CEBAA}" srcOrd="2" destOrd="0" presId="urn:microsoft.com/office/officeart/2016/7/layout/LinearArrowProcessNumbered"/>
    <dgm:cxn modelId="{229D187A-49D0-4BC3-B2CE-FC157EB82A00}" type="presParOf" srcId="{4D0A6448-757A-4969-964A-16C2FF72D98F}" destId="{C28540A9-6AA3-41F4-8A80-3262D99171DB}" srcOrd="3" destOrd="0" presId="urn:microsoft.com/office/officeart/2016/7/layout/LinearArrowProcessNumbered"/>
    <dgm:cxn modelId="{ECF6C3A3-F3D3-4A7A-B4B7-9C80E9C7776E}" type="presParOf" srcId="{7BED6D9B-E4F2-4FFB-B711-66AFC8F3898E}" destId="{1DE3A6B7-92E8-4DF0-B172-7A4B7ECDC14A}" srcOrd="2" destOrd="0" presId="urn:microsoft.com/office/officeart/2016/7/layout/LinearArrowProcessNumbered"/>
    <dgm:cxn modelId="{38C3A49C-DF76-46A1-AE73-508C905E24C0}" type="presParOf" srcId="{C3598744-111C-4C11-9DB1-C43EF421A00E}" destId="{A95EE0CF-0AF1-4667-9E80-1AC72EB5208C}" srcOrd="7" destOrd="0" presId="urn:microsoft.com/office/officeart/2016/7/layout/LinearArrowProcessNumbered"/>
    <dgm:cxn modelId="{AE4E1CE7-5CAC-442D-8B67-40A4A0B24C4E}" type="presParOf" srcId="{C3598744-111C-4C11-9DB1-C43EF421A00E}" destId="{46153FF3-5545-4132-A3E3-E98CB3DECE0E}" srcOrd="8" destOrd="0" presId="urn:microsoft.com/office/officeart/2016/7/layout/LinearArrowProcessNumbered"/>
    <dgm:cxn modelId="{ED0DB308-0F9A-49BD-B62D-5DCE0136E0C8}" type="presParOf" srcId="{46153FF3-5545-4132-A3E3-E98CB3DECE0E}" destId="{9D966E0F-6248-49DB-938D-6E0D0E60B117}" srcOrd="0" destOrd="0" presId="urn:microsoft.com/office/officeart/2016/7/layout/LinearArrowProcessNumbered"/>
    <dgm:cxn modelId="{440997EA-63F3-4590-BC6C-CCBF64F49C3E}" type="presParOf" srcId="{46153FF3-5545-4132-A3E3-E98CB3DECE0E}" destId="{9660E437-144A-471A-BC01-BF16A7E639E8}" srcOrd="1" destOrd="0" presId="urn:microsoft.com/office/officeart/2016/7/layout/LinearArrowProcessNumbered"/>
    <dgm:cxn modelId="{604BDF7B-C7D7-4D91-B37F-9342F3EDCA2F}" type="presParOf" srcId="{9660E437-144A-471A-BC01-BF16A7E639E8}" destId="{F2A7F6D8-EEC6-4A05-8495-EC4031D83FFC}" srcOrd="0" destOrd="0" presId="urn:microsoft.com/office/officeart/2016/7/layout/LinearArrowProcessNumbered"/>
    <dgm:cxn modelId="{3E769838-DA9A-4E0A-AF2A-899AB384B53C}" type="presParOf" srcId="{9660E437-144A-471A-BC01-BF16A7E639E8}" destId="{AB02AC7E-90DE-42E2-9BF4-B3C9982F9368}" srcOrd="1" destOrd="0" presId="urn:microsoft.com/office/officeart/2016/7/layout/LinearArrowProcessNumbered"/>
    <dgm:cxn modelId="{1CA8DCE3-762D-49D1-BD29-63186093DA5B}" type="presParOf" srcId="{9660E437-144A-471A-BC01-BF16A7E639E8}" destId="{C632BE25-456D-4BB7-955A-6300D7BDF41C}" srcOrd="2" destOrd="0" presId="urn:microsoft.com/office/officeart/2016/7/layout/LinearArrowProcessNumbered"/>
    <dgm:cxn modelId="{DED87C13-68F8-41F5-AAF3-435DFD52D491}" type="presParOf" srcId="{9660E437-144A-471A-BC01-BF16A7E639E8}" destId="{8598F4C0-0889-4FFD-854F-C31CFC6D9338}" srcOrd="3" destOrd="0" presId="urn:microsoft.com/office/officeart/2016/7/layout/LinearArrowProcessNumbered"/>
    <dgm:cxn modelId="{BB5DD74A-57F9-42B0-8634-1A9B95E0CC29}" type="presParOf" srcId="{46153FF3-5545-4132-A3E3-E98CB3DECE0E}" destId="{483E2894-73DE-4F69-BD8B-6D46E5840E06}" srcOrd="2" destOrd="0" presId="urn:microsoft.com/office/officeart/2016/7/layout/LinearArrowProcessNumbered"/>
    <dgm:cxn modelId="{273C4B50-A421-433A-95FA-461751D964F6}" type="presParOf" srcId="{C3598744-111C-4C11-9DB1-C43EF421A00E}" destId="{2F428C01-6801-4CB2-A0DE-F3F255D9D3BD}" srcOrd="9" destOrd="0" presId="urn:microsoft.com/office/officeart/2016/7/layout/LinearArrowProcessNumbered"/>
    <dgm:cxn modelId="{E2828007-B6CD-4FA1-A7C3-978038FF4307}" type="presParOf" srcId="{C3598744-111C-4C11-9DB1-C43EF421A00E}" destId="{4325492F-936C-4D49-817A-D344AD003822}" srcOrd="10" destOrd="0" presId="urn:microsoft.com/office/officeart/2016/7/layout/LinearArrowProcessNumbered"/>
    <dgm:cxn modelId="{B8C90155-F313-4A52-B0BE-6EA5038CED70}" type="presParOf" srcId="{4325492F-936C-4D49-817A-D344AD003822}" destId="{634511F4-AE8C-474C-AEBA-70AF6EE782FB}" srcOrd="0" destOrd="0" presId="urn:microsoft.com/office/officeart/2016/7/layout/LinearArrowProcessNumbered"/>
    <dgm:cxn modelId="{BA3CF2A4-55A6-4D06-906B-25BC55A79ACD}" type="presParOf" srcId="{4325492F-936C-4D49-817A-D344AD003822}" destId="{BC63DC9E-D94F-4664-950B-8C8071D7039E}" srcOrd="1" destOrd="0" presId="urn:microsoft.com/office/officeart/2016/7/layout/LinearArrowProcessNumbered"/>
    <dgm:cxn modelId="{6DA4208E-A2EC-4F70-9AD9-CABDA9144BDD}" type="presParOf" srcId="{BC63DC9E-D94F-4664-950B-8C8071D7039E}" destId="{86FCD6E9-C614-4189-BE34-9A929B63B463}" srcOrd="0" destOrd="0" presId="urn:microsoft.com/office/officeart/2016/7/layout/LinearArrowProcessNumbered"/>
    <dgm:cxn modelId="{149945AC-54B0-487D-A00D-7CC6C308F07B}" type="presParOf" srcId="{BC63DC9E-D94F-4664-950B-8C8071D7039E}" destId="{B918E2CC-6D73-409E-B2EE-F5556F4CD855}" srcOrd="1" destOrd="0" presId="urn:microsoft.com/office/officeart/2016/7/layout/LinearArrowProcessNumbered"/>
    <dgm:cxn modelId="{C8488084-E265-4F06-B1C1-8208E9525C2A}" type="presParOf" srcId="{BC63DC9E-D94F-4664-950B-8C8071D7039E}" destId="{A80C8C03-36B0-4725-8D6B-9ECE232BFF8C}" srcOrd="2" destOrd="0" presId="urn:microsoft.com/office/officeart/2016/7/layout/LinearArrowProcessNumbered"/>
    <dgm:cxn modelId="{4CD42F7C-C7C9-4A1D-B3BB-5267F85380A1}" type="presParOf" srcId="{BC63DC9E-D94F-4664-950B-8C8071D7039E}" destId="{2AF88E81-8C62-4C8C-BCEF-1DB36549F15D}" srcOrd="3" destOrd="0" presId="urn:microsoft.com/office/officeart/2016/7/layout/LinearArrowProcessNumbered"/>
    <dgm:cxn modelId="{21535D50-9943-42C3-AB04-427E5FCD07D1}" type="presParOf" srcId="{4325492F-936C-4D49-817A-D344AD003822}" destId="{BB8B6CCE-D006-4DAF-9447-EEC0AA9C87F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4478DF-B844-460F-B3E4-91FBE357ED9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99CBEE8-A89E-41EB-A6A1-DC957F05AA11}">
      <dgm:prSet/>
      <dgm:spPr/>
      <dgm:t>
        <a:bodyPr/>
        <a:lstStyle/>
        <a:p>
          <a:pPr>
            <a:defRPr cap="all"/>
          </a:pPr>
          <a:r>
            <a:rPr lang="en-ZA"/>
            <a:t>Thank you and hope you enjoyed our demo </a:t>
          </a:r>
          <a:endParaRPr lang="en-US"/>
        </a:p>
      </dgm:t>
    </dgm:pt>
    <dgm:pt modelId="{ACD517AB-9F93-4D69-917D-1CF7F786E7D0}" type="parTrans" cxnId="{BDAE24BC-6F5C-4B5A-9A9C-ADF138B9A568}">
      <dgm:prSet/>
      <dgm:spPr/>
      <dgm:t>
        <a:bodyPr/>
        <a:lstStyle/>
        <a:p>
          <a:endParaRPr lang="en-US"/>
        </a:p>
      </dgm:t>
    </dgm:pt>
    <dgm:pt modelId="{95942206-2E9F-4ACA-A2A6-AB69AF28AC2B}" type="sibTrans" cxnId="{BDAE24BC-6F5C-4B5A-9A9C-ADF138B9A568}">
      <dgm:prSet/>
      <dgm:spPr/>
      <dgm:t>
        <a:bodyPr/>
        <a:lstStyle/>
        <a:p>
          <a:endParaRPr lang="en-US"/>
        </a:p>
      </dgm:t>
    </dgm:pt>
    <dgm:pt modelId="{18B549AD-1405-4500-9206-F6B7F7ABAD71}">
      <dgm:prSet/>
      <dgm:spPr/>
      <dgm:t>
        <a:bodyPr/>
        <a:lstStyle/>
        <a:p>
          <a:pPr>
            <a:defRPr cap="all"/>
          </a:pPr>
          <a:r>
            <a:rPr lang="en-ZA"/>
            <a:t>Any Question </a:t>
          </a:r>
          <a:endParaRPr lang="en-US"/>
        </a:p>
      </dgm:t>
    </dgm:pt>
    <dgm:pt modelId="{951C085D-4E11-450D-96E3-E39908FB38A8}" type="parTrans" cxnId="{48F8536E-7A62-4067-B43B-04898098D3B8}">
      <dgm:prSet/>
      <dgm:spPr/>
      <dgm:t>
        <a:bodyPr/>
        <a:lstStyle/>
        <a:p>
          <a:endParaRPr lang="en-US"/>
        </a:p>
      </dgm:t>
    </dgm:pt>
    <dgm:pt modelId="{41E87AAD-2B1F-4E15-B53F-D8F097D66ECA}" type="sibTrans" cxnId="{48F8536E-7A62-4067-B43B-04898098D3B8}">
      <dgm:prSet/>
      <dgm:spPr/>
      <dgm:t>
        <a:bodyPr/>
        <a:lstStyle/>
        <a:p>
          <a:endParaRPr lang="en-US"/>
        </a:p>
      </dgm:t>
    </dgm:pt>
    <dgm:pt modelId="{A5C59BEF-ED49-4D5E-8293-5C74241A611F}" type="pres">
      <dgm:prSet presAssocID="{9B4478DF-B844-460F-B3E4-91FBE357ED92}" presName="root" presStyleCnt="0">
        <dgm:presLayoutVars>
          <dgm:dir/>
          <dgm:resizeHandles val="exact"/>
        </dgm:presLayoutVars>
      </dgm:prSet>
      <dgm:spPr/>
    </dgm:pt>
    <dgm:pt modelId="{8B978DBA-62DD-4EF6-8A99-98D0AF019BDB}" type="pres">
      <dgm:prSet presAssocID="{399CBEE8-A89E-41EB-A6A1-DC957F05AA11}" presName="compNode" presStyleCnt="0"/>
      <dgm:spPr/>
    </dgm:pt>
    <dgm:pt modelId="{348F24B9-5B59-4AC1-9EAB-F362C88D958D}" type="pres">
      <dgm:prSet presAssocID="{399CBEE8-A89E-41EB-A6A1-DC957F05AA11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7715FEA-3F4C-412F-B26A-9686CA6DA1C6}" type="pres">
      <dgm:prSet presAssocID="{399CBEE8-A89E-41EB-A6A1-DC957F05AA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189D0BC6-F65A-4B6C-B824-58AA543702B4}" type="pres">
      <dgm:prSet presAssocID="{399CBEE8-A89E-41EB-A6A1-DC957F05AA11}" presName="spaceRect" presStyleCnt="0"/>
      <dgm:spPr/>
    </dgm:pt>
    <dgm:pt modelId="{0107774A-F8B9-419C-AC98-87A828C6CB27}" type="pres">
      <dgm:prSet presAssocID="{399CBEE8-A89E-41EB-A6A1-DC957F05AA11}" presName="textRect" presStyleLbl="revTx" presStyleIdx="0" presStyleCnt="2">
        <dgm:presLayoutVars>
          <dgm:chMax val="1"/>
          <dgm:chPref val="1"/>
        </dgm:presLayoutVars>
      </dgm:prSet>
      <dgm:spPr/>
    </dgm:pt>
    <dgm:pt modelId="{11382185-5EEB-403A-B92B-5BFACF875196}" type="pres">
      <dgm:prSet presAssocID="{95942206-2E9F-4ACA-A2A6-AB69AF28AC2B}" presName="sibTrans" presStyleCnt="0"/>
      <dgm:spPr/>
    </dgm:pt>
    <dgm:pt modelId="{D4AD8CD8-3C99-4F2F-943A-7D749DA54704}" type="pres">
      <dgm:prSet presAssocID="{18B549AD-1405-4500-9206-F6B7F7ABAD71}" presName="compNode" presStyleCnt="0"/>
      <dgm:spPr/>
    </dgm:pt>
    <dgm:pt modelId="{757EF055-C54F-4EBD-B40B-DC0677573ED2}" type="pres">
      <dgm:prSet presAssocID="{18B549AD-1405-4500-9206-F6B7F7ABAD71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A9CB04DF-23FF-4E79-B49A-14F325CDC463}" type="pres">
      <dgm:prSet presAssocID="{18B549AD-1405-4500-9206-F6B7F7ABAD7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ABBA8F7-F2A3-416E-892F-967FE520C7C9}" type="pres">
      <dgm:prSet presAssocID="{18B549AD-1405-4500-9206-F6B7F7ABAD71}" presName="spaceRect" presStyleCnt="0"/>
      <dgm:spPr/>
    </dgm:pt>
    <dgm:pt modelId="{26CC7B85-FDAF-4A8E-B475-39CF4B4D39D0}" type="pres">
      <dgm:prSet presAssocID="{18B549AD-1405-4500-9206-F6B7F7ABAD7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0923D03-DF65-42CC-AE89-77EB64C9371F}" type="presOf" srcId="{9B4478DF-B844-460F-B3E4-91FBE357ED92}" destId="{A5C59BEF-ED49-4D5E-8293-5C74241A611F}" srcOrd="0" destOrd="0" presId="urn:microsoft.com/office/officeart/2018/5/layout/IconLeafLabelList"/>
    <dgm:cxn modelId="{48F8536E-7A62-4067-B43B-04898098D3B8}" srcId="{9B4478DF-B844-460F-B3E4-91FBE357ED92}" destId="{18B549AD-1405-4500-9206-F6B7F7ABAD71}" srcOrd="1" destOrd="0" parTransId="{951C085D-4E11-450D-96E3-E39908FB38A8}" sibTransId="{41E87AAD-2B1F-4E15-B53F-D8F097D66ECA}"/>
    <dgm:cxn modelId="{C4A17877-E102-49CB-9CDD-A9FDB46ABBEE}" type="presOf" srcId="{399CBEE8-A89E-41EB-A6A1-DC957F05AA11}" destId="{0107774A-F8B9-419C-AC98-87A828C6CB27}" srcOrd="0" destOrd="0" presId="urn:microsoft.com/office/officeart/2018/5/layout/IconLeafLabelList"/>
    <dgm:cxn modelId="{EE4CE38E-6F3C-4E6D-B695-EDE9E1C7A857}" type="presOf" srcId="{18B549AD-1405-4500-9206-F6B7F7ABAD71}" destId="{26CC7B85-FDAF-4A8E-B475-39CF4B4D39D0}" srcOrd="0" destOrd="0" presId="urn:microsoft.com/office/officeart/2018/5/layout/IconLeafLabelList"/>
    <dgm:cxn modelId="{BDAE24BC-6F5C-4B5A-9A9C-ADF138B9A568}" srcId="{9B4478DF-B844-460F-B3E4-91FBE357ED92}" destId="{399CBEE8-A89E-41EB-A6A1-DC957F05AA11}" srcOrd="0" destOrd="0" parTransId="{ACD517AB-9F93-4D69-917D-1CF7F786E7D0}" sibTransId="{95942206-2E9F-4ACA-A2A6-AB69AF28AC2B}"/>
    <dgm:cxn modelId="{3023915C-1A8B-4200-B504-F9D06AAFBA39}" type="presParOf" srcId="{A5C59BEF-ED49-4D5E-8293-5C74241A611F}" destId="{8B978DBA-62DD-4EF6-8A99-98D0AF019BDB}" srcOrd="0" destOrd="0" presId="urn:microsoft.com/office/officeart/2018/5/layout/IconLeafLabelList"/>
    <dgm:cxn modelId="{C56F36C5-ED18-4988-B19E-AA2FFFD77584}" type="presParOf" srcId="{8B978DBA-62DD-4EF6-8A99-98D0AF019BDB}" destId="{348F24B9-5B59-4AC1-9EAB-F362C88D958D}" srcOrd="0" destOrd="0" presId="urn:microsoft.com/office/officeart/2018/5/layout/IconLeafLabelList"/>
    <dgm:cxn modelId="{3F1CD389-BA75-4E30-85B6-8F18964C5B50}" type="presParOf" srcId="{8B978DBA-62DD-4EF6-8A99-98D0AF019BDB}" destId="{B7715FEA-3F4C-412F-B26A-9686CA6DA1C6}" srcOrd="1" destOrd="0" presId="urn:microsoft.com/office/officeart/2018/5/layout/IconLeafLabelList"/>
    <dgm:cxn modelId="{51154337-546A-4A8A-BD2B-669F821EDB6C}" type="presParOf" srcId="{8B978DBA-62DD-4EF6-8A99-98D0AF019BDB}" destId="{189D0BC6-F65A-4B6C-B824-58AA543702B4}" srcOrd="2" destOrd="0" presId="urn:microsoft.com/office/officeart/2018/5/layout/IconLeafLabelList"/>
    <dgm:cxn modelId="{99C854B1-E971-4415-851E-1C698C98A7A8}" type="presParOf" srcId="{8B978DBA-62DD-4EF6-8A99-98D0AF019BDB}" destId="{0107774A-F8B9-419C-AC98-87A828C6CB27}" srcOrd="3" destOrd="0" presId="urn:microsoft.com/office/officeart/2018/5/layout/IconLeafLabelList"/>
    <dgm:cxn modelId="{5D025085-0DA7-439A-9281-F5C69EDF1F85}" type="presParOf" srcId="{A5C59BEF-ED49-4D5E-8293-5C74241A611F}" destId="{11382185-5EEB-403A-B92B-5BFACF875196}" srcOrd="1" destOrd="0" presId="urn:microsoft.com/office/officeart/2018/5/layout/IconLeafLabelList"/>
    <dgm:cxn modelId="{19268286-1AD6-4806-A9C7-6D0A35B023AC}" type="presParOf" srcId="{A5C59BEF-ED49-4D5E-8293-5C74241A611F}" destId="{D4AD8CD8-3C99-4F2F-943A-7D749DA54704}" srcOrd="2" destOrd="0" presId="urn:microsoft.com/office/officeart/2018/5/layout/IconLeafLabelList"/>
    <dgm:cxn modelId="{E8BCFCFA-ED0A-42B1-8861-C792B22EE965}" type="presParOf" srcId="{D4AD8CD8-3C99-4F2F-943A-7D749DA54704}" destId="{757EF055-C54F-4EBD-B40B-DC0677573ED2}" srcOrd="0" destOrd="0" presId="urn:microsoft.com/office/officeart/2018/5/layout/IconLeafLabelList"/>
    <dgm:cxn modelId="{BD5ED68B-9BF6-443E-B5FA-83B2A059E6AA}" type="presParOf" srcId="{D4AD8CD8-3C99-4F2F-943A-7D749DA54704}" destId="{A9CB04DF-23FF-4E79-B49A-14F325CDC463}" srcOrd="1" destOrd="0" presId="urn:microsoft.com/office/officeart/2018/5/layout/IconLeafLabelList"/>
    <dgm:cxn modelId="{059BF36A-975D-495B-9C54-3A943A8514FD}" type="presParOf" srcId="{D4AD8CD8-3C99-4F2F-943A-7D749DA54704}" destId="{7ABBA8F7-F2A3-416E-892F-967FE520C7C9}" srcOrd="2" destOrd="0" presId="urn:microsoft.com/office/officeart/2018/5/layout/IconLeafLabelList"/>
    <dgm:cxn modelId="{5A833FDF-B372-43EF-ACD2-3B8E5A1C4795}" type="presParOf" srcId="{D4AD8CD8-3C99-4F2F-943A-7D749DA54704}" destId="{26CC7B85-FDAF-4A8E-B475-39CF4B4D39D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8A2CD-5B90-47FA-83EF-823455BC4403}">
      <dsp:nvSpPr>
        <dsp:cNvPr id="0" name=""/>
        <dsp:cNvSpPr/>
      </dsp:nvSpPr>
      <dsp:spPr>
        <a:xfrm rot="5400000">
          <a:off x="7201220" y="-3209417"/>
          <a:ext cx="459406" cy="699381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2300" kern="1200" dirty="0"/>
            <a:t>u23541475</a:t>
          </a:r>
        </a:p>
      </dsp:txBody>
      <dsp:txXfrm rot="-5400000">
        <a:off x="3934018" y="80211"/>
        <a:ext cx="6971384" cy="414554"/>
      </dsp:txXfrm>
    </dsp:sp>
    <dsp:sp modelId="{58630E98-8302-432E-8640-F002C3F533F6}">
      <dsp:nvSpPr>
        <dsp:cNvPr id="0" name=""/>
        <dsp:cNvSpPr/>
      </dsp:nvSpPr>
      <dsp:spPr>
        <a:xfrm>
          <a:off x="0" y="358"/>
          <a:ext cx="3934018" cy="5742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/>
            <a:t>Joshua Heath</a:t>
          </a:r>
        </a:p>
      </dsp:txBody>
      <dsp:txXfrm>
        <a:off x="28033" y="28391"/>
        <a:ext cx="3877952" cy="518192"/>
      </dsp:txXfrm>
    </dsp:sp>
    <dsp:sp modelId="{0EFFAD4E-342B-42B6-9D56-B61BDA9A96D8}">
      <dsp:nvSpPr>
        <dsp:cNvPr id="0" name=""/>
        <dsp:cNvSpPr/>
      </dsp:nvSpPr>
      <dsp:spPr>
        <a:xfrm rot="5400000">
          <a:off x="7201220" y="-2606446"/>
          <a:ext cx="459406" cy="6993810"/>
        </a:xfrm>
        <a:prstGeom prst="round2SameRect">
          <a:avLst/>
        </a:prstGeom>
        <a:solidFill>
          <a:schemeClr val="accent2">
            <a:tint val="40000"/>
            <a:alpha val="90000"/>
            <a:hueOff val="1122453"/>
            <a:satOff val="-10372"/>
            <a:lumOff val="-116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122453"/>
              <a:satOff val="-10372"/>
              <a:lumOff val="-11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2300" kern="1200" dirty="0"/>
            <a:t>u24590739</a:t>
          </a:r>
        </a:p>
      </dsp:txBody>
      <dsp:txXfrm rot="-5400000">
        <a:off x="3934018" y="683182"/>
        <a:ext cx="6971384" cy="414554"/>
      </dsp:txXfrm>
    </dsp:sp>
    <dsp:sp modelId="{C6A5A572-B361-439F-BC0D-8EFB5B7D9929}">
      <dsp:nvSpPr>
        <dsp:cNvPr id="0" name=""/>
        <dsp:cNvSpPr/>
      </dsp:nvSpPr>
      <dsp:spPr>
        <a:xfrm>
          <a:off x="0" y="603329"/>
          <a:ext cx="3934018" cy="574258"/>
        </a:xfrm>
        <a:prstGeom prst="roundRect">
          <a:avLst/>
        </a:prstGeom>
        <a:solidFill>
          <a:schemeClr val="accent2">
            <a:hueOff val="1073936"/>
            <a:satOff val="-3082"/>
            <a:lumOff val="-49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/>
            <a:t>Antony Van Straten</a:t>
          </a:r>
        </a:p>
      </dsp:txBody>
      <dsp:txXfrm>
        <a:off x="28033" y="631362"/>
        <a:ext cx="3877952" cy="518192"/>
      </dsp:txXfrm>
    </dsp:sp>
    <dsp:sp modelId="{2CECD5D3-2B1B-408D-83DB-D18302E6009A}">
      <dsp:nvSpPr>
        <dsp:cNvPr id="0" name=""/>
        <dsp:cNvSpPr/>
      </dsp:nvSpPr>
      <dsp:spPr>
        <a:xfrm rot="5400000">
          <a:off x="7201220" y="-2003474"/>
          <a:ext cx="459406" cy="6993810"/>
        </a:xfrm>
        <a:prstGeom prst="round2Same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2300" kern="1200" dirty="0"/>
            <a:t>u23540282</a:t>
          </a:r>
        </a:p>
      </dsp:txBody>
      <dsp:txXfrm rot="-5400000">
        <a:off x="3934018" y="1286154"/>
        <a:ext cx="6971384" cy="414554"/>
      </dsp:txXfrm>
    </dsp:sp>
    <dsp:sp modelId="{FDEEAB06-B290-4973-A5DF-A84D0C4C6F91}">
      <dsp:nvSpPr>
        <dsp:cNvPr id="0" name=""/>
        <dsp:cNvSpPr/>
      </dsp:nvSpPr>
      <dsp:spPr>
        <a:xfrm>
          <a:off x="0" y="1206301"/>
          <a:ext cx="3934018" cy="574258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/>
            <a:t>Avuyile </a:t>
          </a:r>
          <a:r>
            <a:rPr lang="en-ZA" sz="2900" kern="1200" dirty="0" err="1"/>
            <a:t>Sapula</a:t>
          </a:r>
          <a:endParaRPr lang="en-ZA" sz="2900" kern="1200" dirty="0"/>
        </a:p>
      </dsp:txBody>
      <dsp:txXfrm>
        <a:off x="28033" y="1234334"/>
        <a:ext cx="3877952" cy="518192"/>
      </dsp:txXfrm>
    </dsp:sp>
    <dsp:sp modelId="{84E22F61-2689-4430-A3D2-1A6CEEF8B6B1}">
      <dsp:nvSpPr>
        <dsp:cNvPr id="0" name=""/>
        <dsp:cNvSpPr/>
      </dsp:nvSpPr>
      <dsp:spPr>
        <a:xfrm rot="5400000">
          <a:off x="7201220" y="-1400502"/>
          <a:ext cx="459406" cy="6993810"/>
        </a:xfrm>
        <a:prstGeom prst="round2Same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2300" kern="1200" dirty="0"/>
            <a:t>u24631494</a:t>
          </a:r>
        </a:p>
      </dsp:txBody>
      <dsp:txXfrm rot="-5400000">
        <a:off x="3934018" y="1889126"/>
        <a:ext cx="6971384" cy="414554"/>
      </dsp:txXfrm>
    </dsp:sp>
    <dsp:sp modelId="{C640AFB9-27C6-4607-94E7-46A980093E7F}">
      <dsp:nvSpPr>
        <dsp:cNvPr id="0" name=""/>
        <dsp:cNvSpPr/>
      </dsp:nvSpPr>
      <dsp:spPr>
        <a:xfrm>
          <a:off x="0" y="1809273"/>
          <a:ext cx="3934018" cy="574258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/>
            <a:t>Hamdaan Mirza</a:t>
          </a:r>
        </a:p>
      </dsp:txBody>
      <dsp:txXfrm>
        <a:off x="28033" y="1837306"/>
        <a:ext cx="3877952" cy="518192"/>
      </dsp:txXfrm>
    </dsp:sp>
    <dsp:sp modelId="{FA6DDE35-A6FA-4D1C-B742-1B1985A57F2A}">
      <dsp:nvSpPr>
        <dsp:cNvPr id="0" name=""/>
        <dsp:cNvSpPr/>
      </dsp:nvSpPr>
      <dsp:spPr>
        <a:xfrm rot="5400000">
          <a:off x="7201220" y="-797531"/>
          <a:ext cx="459406" cy="6993810"/>
        </a:xfrm>
        <a:prstGeom prst="round2Same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2300" kern="1200" dirty="0"/>
            <a:t>U22503685</a:t>
          </a:r>
        </a:p>
      </dsp:txBody>
      <dsp:txXfrm rot="-5400000">
        <a:off x="3934018" y="2492097"/>
        <a:ext cx="6971384" cy="414554"/>
      </dsp:txXfrm>
    </dsp:sp>
    <dsp:sp modelId="{61F519CC-263D-4419-8587-7811DA240586}">
      <dsp:nvSpPr>
        <dsp:cNvPr id="0" name=""/>
        <dsp:cNvSpPr/>
      </dsp:nvSpPr>
      <dsp:spPr>
        <a:xfrm>
          <a:off x="0" y="2412244"/>
          <a:ext cx="3934018" cy="574258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/>
            <a:t>Dylan Hebron</a:t>
          </a:r>
        </a:p>
      </dsp:txBody>
      <dsp:txXfrm>
        <a:off x="28033" y="2440277"/>
        <a:ext cx="3877952" cy="518192"/>
      </dsp:txXfrm>
    </dsp:sp>
    <dsp:sp modelId="{932B674F-0B2F-4BB3-9477-FDC11360742B}">
      <dsp:nvSpPr>
        <dsp:cNvPr id="0" name=""/>
        <dsp:cNvSpPr/>
      </dsp:nvSpPr>
      <dsp:spPr>
        <a:xfrm rot="5400000">
          <a:off x="7201220" y="-194559"/>
          <a:ext cx="459406" cy="6993810"/>
        </a:xfrm>
        <a:prstGeom prst="round2SameRect">
          <a:avLst/>
        </a:prstGeom>
        <a:solidFill>
          <a:schemeClr val="accent2">
            <a:tint val="40000"/>
            <a:alpha val="90000"/>
            <a:hueOff val="5612265"/>
            <a:satOff val="-51860"/>
            <a:lumOff val="-584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612265"/>
              <a:satOff val="-51860"/>
              <a:lumOff val="-58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2300" kern="1200" dirty="0"/>
            <a:t>U24898008</a:t>
          </a:r>
        </a:p>
      </dsp:txBody>
      <dsp:txXfrm rot="-5400000">
        <a:off x="3934018" y="3095069"/>
        <a:ext cx="6971384" cy="414554"/>
      </dsp:txXfrm>
    </dsp:sp>
    <dsp:sp modelId="{282CB7AC-54A8-43FA-90DE-E860CD40DA30}">
      <dsp:nvSpPr>
        <dsp:cNvPr id="0" name=""/>
        <dsp:cNvSpPr/>
      </dsp:nvSpPr>
      <dsp:spPr>
        <a:xfrm>
          <a:off x="0" y="3015216"/>
          <a:ext cx="3934018" cy="574258"/>
        </a:xfrm>
        <a:prstGeom prst="roundRect">
          <a:avLst/>
        </a:prstGeom>
        <a:solidFill>
          <a:schemeClr val="accent2">
            <a:hueOff val="5369678"/>
            <a:satOff val="-15411"/>
            <a:lumOff val="-246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/>
            <a:t>Abdelrahman Ahmed</a:t>
          </a:r>
        </a:p>
      </dsp:txBody>
      <dsp:txXfrm>
        <a:off x="28033" y="3043249"/>
        <a:ext cx="3877952" cy="518192"/>
      </dsp:txXfrm>
    </dsp:sp>
    <dsp:sp modelId="{886B164E-9EAF-498B-BCB2-AACA49E95E09}">
      <dsp:nvSpPr>
        <dsp:cNvPr id="0" name=""/>
        <dsp:cNvSpPr/>
      </dsp:nvSpPr>
      <dsp:spPr>
        <a:xfrm rot="5400000">
          <a:off x="7201220" y="408412"/>
          <a:ext cx="459406" cy="6993810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2300" kern="1200"/>
            <a:t>u24566179</a:t>
          </a:r>
          <a:endParaRPr lang="en-ZA" sz="2300" kern="1200" dirty="0"/>
        </a:p>
      </dsp:txBody>
      <dsp:txXfrm rot="-5400000">
        <a:off x="3934018" y="3698040"/>
        <a:ext cx="6971384" cy="414554"/>
      </dsp:txXfrm>
    </dsp:sp>
    <dsp:sp modelId="{96DF0997-DC85-496C-B4B7-87379E6A43BF}">
      <dsp:nvSpPr>
        <dsp:cNvPr id="0" name=""/>
        <dsp:cNvSpPr/>
      </dsp:nvSpPr>
      <dsp:spPr>
        <a:xfrm>
          <a:off x="0" y="3618188"/>
          <a:ext cx="3934018" cy="574258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/>
            <a:t>Abdulrahman Sabah</a:t>
          </a:r>
          <a:endParaRPr lang="en-ZA" sz="2900" kern="1200" dirty="0"/>
        </a:p>
      </dsp:txBody>
      <dsp:txXfrm>
        <a:off x="28033" y="3646221"/>
        <a:ext cx="3877952" cy="518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F8F5D-2C14-4E10-B3D1-4DE8CEC8884D}">
      <dsp:nvSpPr>
        <dsp:cNvPr id="0" name=""/>
        <dsp:cNvSpPr/>
      </dsp:nvSpPr>
      <dsp:spPr>
        <a:xfrm>
          <a:off x="915098" y="779066"/>
          <a:ext cx="727810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794F5-203E-4E34-BE55-0A339FA00507}">
      <dsp:nvSpPr>
        <dsp:cNvPr id="0" name=""/>
        <dsp:cNvSpPr/>
      </dsp:nvSpPr>
      <dsp:spPr>
        <a:xfrm>
          <a:off x="1686578" y="717966"/>
          <a:ext cx="83698" cy="15720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702627"/>
            <a:satOff val="157"/>
            <a:lumOff val="2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02627"/>
              <a:satOff val="157"/>
              <a:lumOff val="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8123C-0D69-4849-B29E-29949B118A1A}">
      <dsp:nvSpPr>
        <dsp:cNvPr id="0" name=""/>
        <dsp:cNvSpPr/>
      </dsp:nvSpPr>
      <dsp:spPr>
        <a:xfrm>
          <a:off x="470236" y="425216"/>
          <a:ext cx="707772" cy="7077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</a:p>
      </dsp:txBody>
      <dsp:txXfrm>
        <a:off x="573887" y="528867"/>
        <a:ext cx="500470" cy="500470"/>
      </dsp:txXfrm>
    </dsp:sp>
    <dsp:sp modelId="{71B89ED8-D835-41E4-9C10-59B76482C444}">
      <dsp:nvSpPr>
        <dsp:cNvPr id="0" name=""/>
        <dsp:cNvSpPr/>
      </dsp:nvSpPr>
      <dsp:spPr>
        <a:xfrm>
          <a:off x="5335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405255"/>
            <a:satOff val="314"/>
            <a:lumOff val="4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405255"/>
              <a:satOff val="314"/>
              <a:lumOff val="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We used a </a:t>
          </a:r>
          <a:r>
            <a:rPr lang="en-US" sz="1100" b="1" i="0" kern="1200" baseline="0"/>
            <a:t>secondary testing main</a:t>
          </a:r>
          <a:r>
            <a:rPr lang="en-US" sz="1100" b="0" i="0" kern="1200" baseline="0"/>
            <a:t> before merging to main</a:t>
          </a:r>
          <a:endParaRPr lang="en-US" sz="1100" kern="1200"/>
        </a:p>
      </dsp:txBody>
      <dsp:txXfrm>
        <a:off x="5335" y="1626103"/>
        <a:ext cx="1637573" cy="1638085"/>
      </dsp:txXfrm>
    </dsp:sp>
    <dsp:sp modelId="{E8D4F9D6-81DD-494F-B3A6-ABAE7553040A}">
      <dsp:nvSpPr>
        <dsp:cNvPr id="0" name=""/>
        <dsp:cNvSpPr/>
      </dsp:nvSpPr>
      <dsp:spPr>
        <a:xfrm>
          <a:off x="1824862" y="779066"/>
          <a:ext cx="1637573" cy="72"/>
        </a:xfrm>
        <a:prstGeom prst="rect">
          <a:avLst/>
        </a:prstGeom>
        <a:solidFill>
          <a:schemeClr val="accent5">
            <a:tint val="40000"/>
            <a:alpha val="90000"/>
            <a:hueOff val="-2107882"/>
            <a:satOff val="471"/>
            <a:lumOff val="7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2107882"/>
              <a:satOff val="471"/>
              <a:lumOff val="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B0CA3-9FF8-4B32-AFC4-4AA9EA205915}">
      <dsp:nvSpPr>
        <dsp:cNvPr id="0" name=""/>
        <dsp:cNvSpPr/>
      </dsp:nvSpPr>
      <dsp:spPr>
        <a:xfrm>
          <a:off x="3506104" y="717966"/>
          <a:ext cx="83698" cy="15720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2810510"/>
            <a:satOff val="628"/>
            <a:lumOff val="9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2810510"/>
              <a:satOff val="628"/>
              <a:lumOff val="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EBAF9-B12A-45E3-92D1-0948480DDEF4}">
      <dsp:nvSpPr>
        <dsp:cNvPr id="0" name=""/>
        <dsp:cNvSpPr/>
      </dsp:nvSpPr>
      <dsp:spPr>
        <a:xfrm>
          <a:off x="2289762" y="425216"/>
          <a:ext cx="707772" cy="707772"/>
        </a:xfrm>
        <a:prstGeom prst="ellipse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</a:p>
      </dsp:txBody>
      <dsp:txXfrm>
        <a:off x="2393413" y="528867"/>
        <a:ext cx="500470" cy="500470"/>
      </dsp:txXfrm>
    </dsp:sp>
    <dsp:sp modelId="{B2C78BEC-C522-4958-9376-9FEEE0BAF7EC}">
      <dsp:nvSpPr>
        <dsp:cNvPr id="0" name=""/>
        <dsp:cNvSpPr/>
      </dsp:nvSpPr>
      <dsp:spPr>
        <a:xfrm>
          <a:off x="1824862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3513137"/>
            <a:satOff val="784"/>
            <a:lumOff val="118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3513137"/>
              <a:satOff val="784"/>
              <a:lumOff val="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Each member developed their own </a:t>
          </a:r>
          <a:r>
            <a:rPr lang="en-US" sz="1100" b="1" i="0" kern="1200" baseline="0"/>
            <a:t>design pattern</a:t>
          </a:r>
          <a:r>
            <a:rPr lang="en-US" sz="1100" b="0" i="0" kern="1200" baseline="0"/>
            <a:t> independently</a:t>
          </a:r>
          <a:endParaRPr lang="en-US" sz="1100" kern="1200"/>
        </a:p>
      </dsp:txBody>
      <dsp:txXfrm>
        <a:off x="1824862" y="1626103"/>
        <a:ext cx="1637573" cy="1638085"/>
      </dsp:txXfrm>
    </dsp:sp>
    <dsp:sp modelId="{6F041CE2-4C69-4338-84D7-D716B33F4760}">
      <dsp:nvSpPr>
        <dsp:cNvPr id="0" name=""/>
        <dsp:cNvSpPr/>
      </dsp:nvSpPr>
      <dsp:spPr>
        <a:xfrm>
          <a:off x="3644388" y="779066"/>
          <a:ext cx="1637573" cy="72"/>
        </a:xfrm>
        <a:prstGeom prst="rect">
          <a:avLst/>
        </a:prstGeom>
        <a:solidFill>
          <a:schemeClr val="accent5">
            <a:tint val="40000"/>
            <a:alpha val="90000"/>
            <a:hueOff val="-4215764"/>
            <a:satOff val="941"/>
            <a:lumOff val="142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4215764"/>
              <a:satOff val="941"/>
              <a:lumOff val="1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2372A-2C51-4AB1-91EB-428CBC2AE4BB}">
      <dsp:nvSpPr>
        <dsp:cNvPr id="0" name=""/>
        <dsp:cNvSpPr/>
      </dsp:nvSpPr>
      <dsp:spPr>
        <a:xfrm>
          <a:off x="5325630" y="717966"/>
          <a:ext cx="83698" cy="15720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4918392"/>
            <a:satOff val="1098"/>
            <a:lumOff val="165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4918392"/>
              <a:satOff val="1098"/>
              <a:lumOff val="1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10049-903F-4E91-B0D0-49EF5E49656E}">
      <dsp:nvSpPr>
        <dsp:cNvPr id="0" name=""/>
        <dsp:cNvSpPr/>
      </dsp:nvSpPr>
      <dsp:spPr>
        <a:xfrm>
          <a:off x="4109288" y="425216"/>
          <a:ext cx="707772" cy="707772"/>
        </a:xfrm>
        <a:prstGeom prst="ellips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</a:p>
      </dsp:txBody>
      <dsp:txXfrm>
        <a:off x="4212939" y="528867"/>
        <a:ext cx="500470" cy="500470"/>
      </dsp:txXfrm>
    </dsp:sp>
    <dsp:sp modelId="{5F5F1584-8714-41D7-8925-161602773EE8}">
      <dsp:nvSpPr>
        <dsp:cNvPr id="0" name=""/>
        <dsp:cNvSpPr/>
      </dsp:nvSpPr>
      <dsp:spPr>
        <a:xfrm>
          <a:off x="3644388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5621019"/>
            <a:satOff val="1255"/>
            <a:lumOff val="189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621019"/>
              <a:satOff val="1255"/>
              <a:lumOff val="1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All patterns were merged into the </a:t>
          </a:r>
          <a:r>
            <a:rPr lang="en-US" sz="1100" b="1" i="0" kern="1200" baseline="0"/>
            <a:t>secondary main</a:t>
          </a:r>
          <a:r>
            <a:rPr lang="en-US" sz="1100" b="0" i="0" kern="1200" baseline="0"/>
            <a:t> for testing together</a:t>
          </a:r>
          <a:endParaRPr lang="en-US" sz="1100" kern="1200"/>
        </a:p>
      </dsp:txBody>
      <dsp:txXfrm>
        <a:off x="3644388" y="1626103"/>
        <a:ext cx="1637573" cy="1638085"/>
      </dsp:txXfrm>
    </dsp:sp>
    <dsp:sp modelId="{49144E3A-2277-4790-96DF-C6ABC719EC37}">
      <dsp:nvSpPr>
        <dsp:cNvPr id="0" name=""/>
        <dsp:cNvSpPr/>
      </dsp:nvSpPr>
      <dsp:spPr>
        <a:xfrm>
          <a:off x="5463914" y="779066"/>
          <a:ext cx="1637573" cy="72"/>
        </a:xfrm>
        <a:prstGeom prst="rect">
          <a:avLst/>
        </a:prstGeom>
        <a:solidFill>
          <a:schemeClr val="accent5">
            <a:tint val="40000"/>
            <a:alpha val="90000"/>
            <a:hueOff val="-6323647"/>
            <a:satOff val="1412"/>
            <a:lumOff val="212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6323647"/>
              <a:satOff val="1412"/>
              <a:lumOff val="2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6B5D1-31C9-4B54-8738-122E5C6D3179}">
      <dsp:nvSpPr>
        <dsp:cNvPr id="0" name=""/>
        <dsp:cNvSpPr/>
      </dsp:nvSpPr>
      <dsp:spPr>
        <a:xfrm>
          <a:off x="7145156" y="717966"/>
          <a:ext cx="83698" cy="15720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7026274"/>
            <a:satOff val="1569"/>
            <a:lumOff val="236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026274"/>
              <a:satOff val="1569"/>
              <a:lumOff val="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1A86E-272D-4DA3-A628-7BDBD51CEBAA}">
      <dsp:nvSpPr>
        <dsp:cNvPr id="0" name=""/>
        <dsp:cNvSpPr/>
      </dsp:nvSpPr>
      <dsp:spPr>
        <a:xfrm>
          <a:off x="5928815" y="425216"/>
          <a:ext cx="707772" cy="707772"/>
        </a:xfrm>
        <a:prstGeom prst="ellipse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</a:p>
      </dsp:txBody>
      <dsp:txXfrm>
        <a:off x="6032466" y="528867"/>
        <a:ext cx="500470" cy="500470"/>
      </dsp:txXfrm>
    </dsp:sp>
    <dsp:sp modelId="{1DE3A6B7-92E8-4DF0-B172-7A4B7ECDC14A}">
      <dsp:nvSpPr>
        <dsp:cNvPr id="0" name=""/>
        <dsp:cNvSpPr/>
      </dsp:nvSpPr>
      <dsp:spPr>
        <a:xfrm>
          <a:off x="5463914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7728901"/>
            <a:satOff val="1726"/>
            <a:lumOff val="259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728901"/>
              <a:satOff val="1726"/>
              <a:lumOff val="2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When patterns were linked,</a:t>
          </a:r>
          <a:r>
            <a:rPr lang="en-US" sz="1100" b="1" i="0" kern="1200" baseline="0" dirty="0"/>
            <a:t> team members reviewed and added comments</a:t>
          </a:r>
          <a:r>
            <a:rPr lang="en-US" sz="1100" b="0" i="0" kern="1200" baseline="0" dirty="0"/>
            <a:t> where needed</a:t>
          </a:r>
          <a:endParaRPr lang="en-US" sz="1100" kern="1200" dirty="0"/>
        </a:p>
      </dsp:txBody>
      <dsp:txXfrm>
        <a:off x="5463914" y="1626103"/>
        <a:ext cx="1637573" cy="1638085"/>
      </dsp:txXfrm>
    </dsp:sp>
    <dsp:sp modelId="{F2A7F6D8-EEC6-4A05-8495-EC4031D83FFC}">
      <dsp:nvSpPr>
        <dsp:cNvPr id="0" name=""/>
        <dsp:cNvSpPr/>
      </dsp:nvSpPr>
      <dsp:spPr>
        <a:xfrm>
          <a:off x="7283440" y="779066"/>
          <a:ext cx="1637573" cy="72"/>
        </a:xfrm>
        <a:prstGeom prst="rect">
          <a:avLst/>
        </a:prstGeom>
        <a:solidFill>
          <a:schemeClr val="accent5">
            <a:tint val="40000"/>
            <a:alpha val="90000"/>
            <a:hueOff val="-8431529"/>
            <a:satOff val="1883"/>
            <a:lumOff val="283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8431529"/>
              <a:satOff val="1883"/>
              <a:lumOff val="2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2AC7E-90DE-42E2-9BF4-B3C9982F9368}">
      <dsp:nvSpPr>
        <dsp:cNvPr id="0" name=""/>
        <dsp:cNvSpPr/>
      </dsp:nvSpPr>
      <dsp:spPr>
        <a:xfrm>
          <a:off x="8964682" y="717966"/>
          <a:ext cx="83698" cy="15720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9134156"/>
            <a:satOff val="2039"/>
            <a:lumOff val="30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9134156"/>
              <a:satOff val="2039"/>
              <a:lumOff val="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2BE25-456D-4BB7-955A-6300D7BDF41C}">
      <dsp:nvSpPr>
        <dsp:cNvPr id="0" name=""/>
        <dsp:cNvSpPr/>
      </dsp:nvSpPr>
      <dsp:spPr>
        <a:xfrm>
          <a:off x="7748341" y="425216"/>
          <a:ext cx="707772" cy="707772"/>
        </a:xfrm>
        <a:prstGeom prst="ellips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</a:t>
          </a:r>
        </a:p>
      </dsp:txBody>
      <dsp:txXfrm>
        <a:off x="7851992" y="528867"/>
        <a:ext cx="500470" cy="500470"/>
      </dsp:txXfrm>
    </dsp:sp>
    <dsp:sp modelId="{483E2894-73DE-4F69-BD8B-6D46E5840E06}">
      <dsp:nvSpPr>
        <dsp:cNvPr id="0" name=""/>
        <dsp:cNvSpPr/>
      </dsp:nvSpPr>
      <dsp:spPr>
        <a:xfrm>
          <a:off x="7293953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9836784"/>
            <a:satOff val="2196"/>
            <a:lumOff val="33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9836784"/>
              <a:satOff val="2196"/>
              <a:lumOff val="3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We fixed issues and improved code before final merging</a:t>
          </a:r>
          <a:endParaRPr lang="en-US" sz="1100" kern="1200"/>
        </a:p>
      </dsp:txBody>
      <dsp:txXfrm>
        <a:off x="7293953" y="1626103"/>
        <a:ext cx="1637573" cy="1638085"/>
      </dsp:txXfrm>
    </dsp:sp>
    <dsp:sp modelId="{86FCD6E9-C614-4189-BE34-9A929B63B463}">
      <dsp:nvSpPr>
        <dsp:cNvPr id="0" name=""/>
        <dsp:cNvSpPr/>
      </dsp:nvSpPr>
      <dsp:spPr>
        <a:xfrm>
          <a:off x="9102966" y="779066"/>
          <a:ext cx="818786" cy="72"/>
        </a:xfrm>
        <a:prstGeom prst="rect">
          <a:avLst/>
        </a:prstGeom>
        <a:solidFill>
          <a:schemeClr val="accent5">
            <a:tint val="40000"/>
            <a:alpha val="90000"/>
            <a:hueOff val="-10539411"/>
            <a:satOff val="2353"/>
            <a:lumOff val="35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0539411"/>
              <a:satOff val="2353"/>
              <a:lumOff val="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C8C03-36B0-4725-8D6B-9ECE232BFF8C}">
      <dsp:nvSpPr>
        <dsp:cNvPr id="0" name=""/>
        <dsp:cNvSpPr/>
      </dsp:nvSpPr>
      <dsp:spPr>
        <a:xfrm>
          <a:off x="9567867" y="425216"/>
          <a:ext cx="707772" cy="707772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6</a:t>
          </a:r>
        </a:p>
      </dsp:txBody>
      <dsp:txXfrm>
        <a:off x="9671518" y="528867"/>
        <a:ext cx="500470" cy="500470"/>
      </dsp:txXfrm>
    </dsp:sp>
    <dsp:sp modelId="{BB8B6CCE-D006-4DAF-9447-EEC0AA9C87F4}">
      <dsp:nvSpPr>
        <dsp:cNvPr id="0" name=""/>
        <dsp:cNvSpPr/>
      </dsp:nvSpPr>
      <dsp:spPr>
        <a:xfrm>
          <a:off x="9102966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Merge conflicts were resolved collaboratively</a:t>
          </a:r>
          <a:endParaRPr lang="en-US" sz="1100" kern="1200"/>
        </a:p>
      </dsp:txBody>
      <dsp:txXfrm>
        <a:off x="9102966" y="1626103"/>
        <a:ext cx="1637573" cy="1638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F24B9-5B59-4AC1-9EAB-F362C88D958D}">
      <dsp:nvSpPr>
        <dsp:cNvPr id="0" name=""/>
        <dsp:cNvSpPr/>
      </dsp:nvSpPr>
      <dsp:spPr>
        <a:xfrm>
          <a:off x="2250914" y="447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15FEA-3F4C-412F-B26A-9686CA6DA1C6}">
      <dsp:nvSpPr>
        <dsp:cNvPr id="0" name=""/>
        <dsp:cNvSpPr/>
      </dsp:nvSpPr>
      <dsp:spPr>
        <a:xfrm>
          <a:off x="271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7774A-F8B9-419C-AC98-87A828C6CB27}">
      <dsp:nvSpPr>
        <dsp:cNvPr id="0" name=""/>
        <dsp:cNvSpPr/>
      </dsp:nvSpPr>
      <dsp:spPr>
        <a:xfrm>
          <a:off x="154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400" kern="1200"/>
            <a:t>Thank you and hope you enjoyed our demo </a:t>
          </a:r>
          <a:endParaRPr lang="en-US" sz="2400" kern="1200"/>
        </a:p>
      </dsp:txBody>
      <dsp:txXfrm>
        <a:off x="1548914" y="2924702"/>
        <a:ext cx="3600000" cy="720000"/>
      </dsp:txXfrm>
    </dsp:sp>
    <dsp:sp modelId="{757EF055-C54F-4EBD-B40B-DC0677573ED2}">
      <dsp:nvSpPr>
        <dsp:cNvPr id="0" name=""/>
        <dsp:cNvSpPr/>
      </dsp:nvSpPr>
      <dsp:spPr>
        <a:xfrm>
          <a:off x="6480914" y="447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B04DF-23FF-4E79-B49A-14F325CDC463}">
      <dsp:nvSpPr>
        <dsp:cNvPr id="0" name=""/>
        <dsp:cNvSpPr/>
      </dsp:nvSpPr>
      <dsp:spPr>
        <a:xfrm>
          <a:off x="694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C7B85-FDAF-4A8E-B475-39CF4B4D39D0}">
      <dsp:nvSpPr>
        <dsp:cNvPr id="0" name=""/>
        <dsp:cNvSpPr/>
      </dsp:nvSpPr>
      <dsp:spPr>
        <a:xfrm>
          <a:off x="577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400" kern="1200"/>
            <a:t>Any Question </a:t>
          </a:r>
          <a:endParaRPr lang="en-US" sz="2400" kern="1200"/>
        </a:p>
      </dsp:txBody>
      <dsp:txXfrm>
        <a:off x="5778914" y="29247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C203-E85A-4B33-6AE2-1D339ACCA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E8F73-D926-A741-4635-D37924BC3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5A2AC-4333-D7EE-1E6F-4A3F6537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BA7EC-FB76-B683-6D99-0493E79D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192B9-7887-712A-DC7F-444E8949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664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E044-AD92-DF25-2BD2-BE236C1F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D29F1-DA96-9431-9C6F-7697DF23F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F211-56C4-AC65-ECE5-C82E8A2B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55696-684B-69CE-D548-B6C5016C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D6CD4-C776-95C2-C054-14B32146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719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506A9-5099-B641-A5EE-C0825DFA5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2FA4C-AB15-0233-F3C2-F3775DC2C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C1D14-9D24-D8C9-E194-D69E00B8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2F349-3817-5C16-8D81-BB1109B5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6474B-71EF-A61A-5C50-EF02996E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436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51A4D-F676-62DD-6CDD-38FC9CE1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66F8-745D-04FF-762D-FD154B679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D444C-686C-65CD-6804-45D66274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2FF33-8FEE-5D35-5681-F504EB2D1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59A33-DA72-4DE5-FC5B-7ADA7065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792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3723-10DE-A819-59D7-EC8BB59A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E52D4-B24A-1263-9EFB-852F46FCA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8B4E-DD79-AA2A-8646-F441EE2C5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AAA8B-8061-3505-0D03-5DFE08A8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7E81D-8D33-E0B4-AE1F-4CDDE75F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157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D43E-1D9E-95BC-0BC4-99B77B50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4EC1-98E6-2781-CB45-D726E2572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329E3-ACD3-DC12-6A3B-1A1C3ABF7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F3B10-1AB0-DFE9-810C-FB548742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DDD0D-0109-6688-58CB-ED8C483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51B11-59B1-2279-DA43-5AEBD218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418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75D8-FEE3-221F-26C8-303F258F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6B3ED-04E3-7299-1D72-A11449E45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C38E4-1DA8-D8A7-9BC7-793EDAFCA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2FA06-5F93-DF81-BB2F-9F00E7616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8935B-54E6-AA00-AD69-B57E77246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AA2B2F-A545-620E-DB7E-9650C4FD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F127A-0FC1-27E6-B064-E44A9BBD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3E6BCC-74E8-BC5E-9B36-0B64FAEE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214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6BF5-392F-85A8-575B-6298070A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93FC6-3718-BF66-9698-416828BA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2A8FD-B5E5-6CA4-9008-CF3E26FA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3D23E-1C28-0D37-ADDC-04945766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7300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8BBB8A-0D75-D4A4-83D0-61A61D98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9223E-24F3-E723-E25E-E71DABD9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E3334-847F-7170-E0E2-25E1F032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7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1AA1-0D8A-8858-AA7B-3D8AF383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6114-7847-6562-582A-5F08D210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2786F-489A-3F46-7F12-2E41441DF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5EE8A-A0F2-C6FC-3D23-B43AAEC3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0D8D5-E412-281D-32D4-CB6192FF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DEAD0-F5E2-778E-12AA-5E822457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787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01E5-1476-E996-FEAD-6480A268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5F783-701C-4564-B879-23009F54B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4CEB0-AD7C-A0D6-924D-AED1686C7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C216E-2263-A7B1-9F8C-B9049FE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20D-403E-2552-E56C-2A5DCC95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6005-410C-3C07-0535-9AC3ED94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9759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CE4C20-D0F4-E3CF-F5F4-24A9AE6C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303D-7EFE-126D-6D73-6C9B18CE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37E90-DD5A-81CF-8EBD-862123155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3FF3CF-8AED-4B7A-8C2F-D8F70F1E4066}" type="datetimeFigureOut">
              <a:rPr lang="en-ZA" smtClean="0"/>
              <a:t>2025/11/03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F6730-C193-0230-FDB2-6CC05E9E7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8B71A-828B-E770-D5B7-085BC4D56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AA77FE-E3D8-46FD-862F-37F8BABC407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628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1" name="Rectangle 23560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3" name="Rectangle 23562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5" name="Rectangle 23564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7" name="Rectangle 23566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B0541-A25D-23E7-B553-142B63101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46" y="559703"/>
            <a:ext cx="9867331" cy="1167495"/>
          </a:xfrm>
        </p:spPr>
        <p:txBody>
          <a:bodyPr anchor="b">
            <a:normAutofit fontScale="90000"/>
          </a:bodyPr>
          <a:lstStyle/>
          <a:p>
            <a:r>
              <a:rPr lang="en-ZA" sz="4800" dirty="0">
                <a:solidFill>
                  <a:srgbClr val="FFFFFF"/>
                </a:solidFill>
              </a:rPr>
              <a:t>COS 214 Project</a:t>
            </a:r>
            <a:br>
              <a:rPr lang="en-ZA" sz="4800" dirty="0">
                <a:solidFill>
                  <a:srgbClr val="FFFFFF"/>
                </a:solidFill>
              </a:rPr>
            </a:br>
            <a:r>
              <a:rPr lang="en-ZA" sz="4800" dirty="0">
                <a:solidFill>
                  <a:srgbClr val="FFFFFF"/>
                </a:solidFill>
              </a:rPr>
              <a:t>(Git it done)</a:t>
            </a:r>
          </a:p>
        </p:txBody>
      </p:sp>
      <p:sp>
        <p:nvSpPr>
          <p:cNvPr id="23569" name="Rectangle 23568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05FDE-B7E4-349E-2CB5-7FA9F8B49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965" y="5777350"/>
            <a:ext cx="9021170" cy="540204"/>
          </a:xfrm>
        </p:spPr>
        <p:txBody>
          <a:bodyPr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Git It Done</a:t>
            </a:r>
          </a:p>
        </p:txBody>
      </p:sp>
      <p:pic>
        <p:nvPicPr>
          <p:cNvPr id="23554" name="Picture 2" descr="UML Diagrams Full Course (Unified Modeling Language)">
            <a:extLst>
              <a:ext uri="{FF2B5EF4-FFF2-40B4-BE49-F238E27FC236}">
                <a16:creationId xmlns:a16="http://schemas.microsoft.com/office/drawing/2014/main" id="{1DCE7333-C8A0-E6E5-0ADC-3BADA812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232" y="2548646"/>
            <a:ext cx="3179928" cy="238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What is GitHub? - Pythia Foundations">
            <a:extLst>
              <a:ext uri="{FF2B5EF4-FFF2-40B4-BE49-F238E27FC236}">
                <a16:creationId xmlns:a16="http://schemas.microsoft.com/office/drawing/2014/main" id="{1C214928-698C-FD58-F163-992FED843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0584" y="2850740"/>
            <a:ext cx="3179928" cy="178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4BA5EF5B-184A-698C-62B4-D5BDC0767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0861" y="2151156"/>
            <a:ext cx="3179927" cy="317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94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079B5-BA95-ACA7-0E22-4532248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Factory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281122-39B5-08ED-2332-3FC30EEA6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249067"/>
              </p:ext>
            </p:extLst>
          </p:nvPr>
        </p:nvGraphicFramePr>
        <p:xfrm>
          <a:off x="2032000" y="7196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008736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9817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011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4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6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11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26948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B228C-FD77-EB5B-6A5C-CCA2A3A65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F0E7A86-C433-EACA-12D2-AC72EDB0A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373FF5-8218-E170-D423-640D74A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0589E-FEC7-FDDD-3CE2-3D33938DE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3F0D65-2D94-575C-8FB8-D46037A1A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3274D3-DAC7-0150-89F8-BBCED0A3DDCE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Mediator – Abdulrahman (u24566170)</a:t>
            </a:r>
          </a:p>
        </p:txBody>
      </p:sp>
      <p:pic>
        <p:nvPicPr>
          <p:cNvPr id="17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640FF28F-5FFA-3DD5-4B3A-FC9D2081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8597" y="248038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11A99D-138E-1941-D17F-A0FA7D95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7" y="2293548"/>
            <a:ext cx="5731510" cy="2981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38E9E4-A14A-52D3-A42A-980A9DA1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242" y="2711891"/>
            <a:ext cx="5596586" cy="142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8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EB04-889D-E23B-C5E1-8A34657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66B4-4731-C7B8-9851-73B6A2964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Need Picture</a:t>
            </a: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A17F677-C8A5-A689-C8E9-F3271C75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44220-2D37-43D3-8204-5385BE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0447E-44F7-0471-0471-A0025B836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9174C-BDB8-A7EE-60D5-A30364C1D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ED46B7-BD74-8194-9D2C-13737A7E7448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Command– Dylan</a:t>
            </a: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 (u22503685)</a:t>
            </a:r>
          </a:p>
        </p:txBody>
      </p:sp>
      <p:pic>
        <p:nvPicPr>
          <p:cNvPr id="10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CA704F72-F2BA-BA19-676E-FBD6622D1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5734" y="280096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84B3B3-8388-B124-B5E7-60747BE9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9" y="2357665"/>
            <a:ext cx="6872748" cy="2773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592CE-3627-A695-6369-BFBE0C907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239" y="2265102"/>
            <a:ext cx="4336026" cy="23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38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0EC3B-CE77-9771-A543-EC1C71293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Command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4E54C7-1111-7C24-9470-3A2397C20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1969341"/>
            <a:ext cx="11327549" cy="4446063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BBEBD142-113D-ED39-5E7D-FB113621A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8C8E8-AFE0-C4B7-7A29-41031820A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AE52B-5034-BE24-FAA4-85BE909F2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E58EA9-43B3-60A9-B31A-82ABDB754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1BC6A5-C871-0306-A0E9-416F8E186490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Factory Method – Abdulrahman (u24566170)</a:t>
            </a:r>
          </a:p>
        </p:txBody>
      </p:sp>
      <p:pic>
        <p:nvPicPr>
          <p:cNvPr id="12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AE110C29-B7B6-92C8-7438-9B5719DF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8597" y="280658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A62A62-8BDD-9C81-86DF-5BE3C16C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03" y="2061537"/>
            <a:ext cx="6325867" cy="35587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82037-CD54-34AB-5308-E1A48DEEA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258" y="2216829"/>
            <a:ext cx="4440015" cy="14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0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D8551E-A1EE-D269-4F2D-8E8E48E1835B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Observer - Avuyile </a:t>
            </a: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(u23540282) </a:t>
            </a:r>
          </a:p>
        </p:txBody>
      </p:sp>
      <p:pic>
        <p:nvPicPr>
          <p:cNvPr id="10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38858371-0CB9-18FF-CF31-5302F404C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86269" y="444577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962B9A1-9F38-9BE9-C885-FC4BA5A16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F9799-0EC4-3205-464E-0697A155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4" y="1593433"/>
            <a:ext cx="7098255" cy="4815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7662D-D397-D92F-9C6B-170E95AE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33" y="2726888"/>
            <a:ext cx="4806936" cy="14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9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617FF-A96B-5015-3B2E-A2AD4263A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A78B7D3-F8D6-D8D0-1B8A-F8FD40F5E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5771"/>
            <a:ext cx="11277600" cy="442645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2BB4313-B390-7044-DDED-3FD8E86B1FEE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Command</a:t>
            </a:r>
          </a:p>
        </p:txBody>
      </p:sp>
      <p:pic>
        <p:nvPicPr>
          <p:cNvPr id="10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DF34DA48-B8E8-2790-B9A4-71CAA679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9767" y="190909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58D2728-9E37-90CA-4A78-1EBA90A70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4FDDCA-BBE6-589D-CD73-04B9EF8BF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819017" y="-25137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4DC68-8C87-1241-8F92-B681CE92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50089" y="15240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E3255-64A6-FF4F-C49A-2227AACE3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01891" y="-15334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B6AEB6-E269-66A6-77DE-986EF6DF8815}"/>
              </a:ext>
            </a:extLst>
          </p:cNvPr>
          <p:cNvSpPr txBox="1">
            <a:spLocks/>
          </p:cNvSpPr>
          <p:nvPr/>
        </p:nvSpPr>
        <p:spPr>
          <a:xfrm>
            <a:off x="852113" y="4004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Decorator - Avuyile </a:t>
            </a: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(u23540282)</a:t>
            </a:r>
          </a:p>
        </p:txBody>
      </p:sp>
      <p:pic>
        <p:nvPicPr>
          <p:cNvPr id="11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7AE79EAE-160A-9BF1-7A12-4DCC745A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837" y="359188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BAA88A-59AF-417E-7531-95195363E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64" y="1963650"/>
            <a:ext cx="6832343" cy="3894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E9DDA-4883-23CB-7208-C5849CE61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774" y="1963650"/>
            <a:ext cx="4640826" cy="16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9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93D81-9ACB-3AA8-27A2-C4D4BC25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ACB29B9-E22F-5477-A253-FF42C5296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5771"/>
            <a:ext cx="11277600" cy="442645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85635C9-B663-ADDA-CEB3-A1DE8BE9B074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Command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9BA01CF5-4AAF-0267-2BE1-C399B8E8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9767" y="190909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9954889-5AD0-BBF6-662F-A8481C702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607AB8-0DC8-8BDA-DD7B-254CC51BD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819017" y="-25137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316F85-512F-C952-38F1-F482C278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50089" y="15240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08F9F5-6999-0C7E-AC78-090BEC3FF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01891" y="-15334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703B9B-0FB7-1FEB-89BD-80451F771CC8}"/>
              </a:ext>
            </a:extLst>
          </p:cNvPr>
          <p:cNvSpPr txBox="1">
            <a:spLocks/>
          </p:cNvSpPr>
          <p:nvPr/>
        </p:nvSpPr>
        <p:spPr>
          <a:xfrm>
            <a:off x="852113" y="4004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Prototype – Antony</a:t>
            </a:r>
          </a:p>
          <a:p>
            <a:pPr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(u24590739)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1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B53E128B-2977-BFB1-81F5-9F6D2599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4486" y="432496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2A74B-2768-924A-7C7B-69D8F6CF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13" y="1654848"/>
            <a:ext cx="5273010" cy="4927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9A98D-750C-F7DC-080C-16C303AF7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91" y="3099832"/>
            <a:ext cx="5273010" cy="12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6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2393-51B8-2438-87D8-89B80AC0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           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2BF2D7-95D1-D0E8-BECA-46F7AF642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088" y="1825625"/>
            <a:ext cx="6391824" cy="4351338"/>
          </a:xfrm>
          <a:prstGeom prst="rect">
            <a:avLst/>
          </a:prstGeom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60DD39F-83CC-C2BD-7A10-D7B16B58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494CF7-554A-70B5-983C-7919430E2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8FA196-2E44-7001-8E10-57F6B89A1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AD2CA6-4148-EBE4-C29B-3E80B5E70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AF7F08-1863-5792-47AB-EAA942708DBF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Iterator – Josh</a:t>
            </a: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(u23541475)</a:t>
            </a:r>
          </a:p>
        </p:txBody>
      </p:sp>
      <p:pic>
        <p:nvPicPr>
          <p:cNvPr id="10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A9B9F203-CC86-E460-D320-3EC4AE2D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6859" y="420063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C8F535-2D02-04AA-CC42-0D23AD10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18" y="1680200"/>
            <a:ext cx="6923437" cy="4713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CF6317-89DC-A4C0-8809-07ED89F2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377" y="1824769"/>
            <a:ext cx="4094205" cy="9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033E-2343-84B5-3C68-EA72A42F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Josh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(u23541475)</a:t>
            </a:r>
            <a:br>
              <a:rPr lang="en-US" dirty="0">
                <a:solidFill>
                  <a:srgbClr val="FFFFFF"/>
                </a:solidFill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259FF-FF3E-8E7D-C3C2-17B1A7ED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C997E6E-D56E-97EF-D6BE-32E843EE0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916C56-E912-0DD4-B01E-BA0B0F3A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07D00-C68B-93CF-18CE-F8AE1F098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F0109-C039-7F38-BD5A-0DE091E57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9F3877-EDA9-D827-CCCD-EE304D97C6E3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Adapter - Josh</a:t>
            </a: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(u23541475) </a:t>
            </a:r>
          </a:p>
        </p:txBody>
      </p:sp>
      <p:pic>
        <p:nvPicPr>
          <p:cNvPr id="10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4F377B97-177C-2801-6BA7-C1274FBF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35618" y="280096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B3835-D8EB-8028-02A0-D93267EFF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1" y="2247100"/>
            <a:ext cx="5805738" cy="3627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28D80A-AB35-E8EA-E695-F5017AE7C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617" y="2344710"/>
            <a:ext cx="5485628" cy="14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21" name="Rectangle 2152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 descr="Top GitHub Repositories to Learn Automation Testing | Medium">
            <a:extLst>
              <a:ext uri="{FF2B5EF4-FFF2-40B4-BE49-F238E27FC236}">
                <a16:creationId xmlns:a16="http://schemas.microsoft.com/office/drawing/2014/main" id="{E75A6221-91F6-1D85-3A2A-22A3D23D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676" y="856107"/>
            <a:ext cx="3874124" cy="21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What Is a GUI (Graphical User Interface)? Definition, Elements and Benefits  | Indeed.com">
            <a:extLst>
              <a:ext uri="{FF2B5EF4-FFF2-40B4-BE49-F238E27FC236}">
                <a16:creationId xmlns:a16="http://schemas.microsoft.com/office/drawing/2014/main" id="{036134AF-C27D-6E70-E4E6-D2360360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498" y="3586297"/>
            <a:ext cx="3526480" cy="264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22" name="Right Triangle 2152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23" name="Rectangle 215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99D58-3F81-A8D1-7F38-A4311C73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en-ZA" sz="5400"/>
              <a:t>Bonus 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D8CAD-70EB-F08B-AF0B-D398B685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60" y="2998278"/>
            <a:ext cx="4505654" cy="2728198"/>
          </a:xfrm>
        </p:spPr>
        <p:txBody>
          <a:bodyPr anchor="t">
            <a:normAutofit/>
          </a:bodyPr>
          <a:lstStyle/>
          <a:p>
            <a:r>
              <a:rPr lang="en-US" sz="2400"/>
              <a:t>Created a simple </a:t>
            </a:r>
            <a:r>
              <a:rPr lang="en-US" sz="2400" b="1"/>
              <a:t>GUI</a:t>
            </a:r>
            <a:r>
              <a:rPr lang="en-US" sz="2400"/>
              <a:t> (will be shown in the presentation)</a:t>
            </a:r>
          </a:p>
          <a:p>
            <a:r>
              <a:rPr lang="en-US" sz="2400"/>
              <a:t>Implemented </a:t>
            </a:r>
            <a:r>
              <a:rPr lang="en-US" sz="2400" b="1"/>
              <a:t>GitHub Actions</a:t>
            </a:r>
            <a:r>
              <a:rPr lang="en-US" sz="2400"/>
              <a:t> for automated linting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2036611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434C7-BD4E-8F9E-0DD5-14D11009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ZA" sz="4000">
                <a:solidFill>
                  <a:srgbClr val="FFFFFF"/>
                </a:solidFill>
              </a:rPr>
              <a:t>Version Control with Git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ECADD9-A123-D3A1-2111-AEAC84A7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Rectangle 5">
            <a:extLst>
              <a:ext uri="{FF2B5EF4-FFF2-40B4-BE49-F238E27FC236}">
                <a16:creationId xmlns:a16="http://schemas.microsoft.com/office/drawing/2014/main" id="{7ED9BF87-1768-F9ED-932C-71DD16B66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2569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43C69D1E-C234-16D4-D63E-EC37CB327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014" y="642323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5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01B44-DC2D-AAA2-4493-45ACBA4E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ZA" sz="4000" dirty="0">
                <a:solidFill>
                  <a:srgbClr val="FFFFFF"/>
                </a:solidFill>
              </a:rPr>
              <a:t>Meet the Team: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A49E85-40FE-C2CD-288D-A1997FD13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8971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14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1946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C97D-8464-9312-870D-168573FB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ZA" sz="4000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A847-B001-3A6A-D2B0-2EE77D1F5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579981"/>
            <a:ext cx="5315189" cy="3535083"/>
          </a:xfrm>
        </p:spPr>
        <p:txBody>
          <a:bodyPr anchor="t">
            <a:normAutofit/>
          </a:bodyPr>
          <a:lstStyle/>
          <a:p>
            <a:r>
              <a:rPr lang="en-ZA" sz="2000" dirty="0"/>
              <a:t>We used the </a:t>
            </a:r>
            <a:r>
              <a:rPr lang="en-ZA" sz="2000" dirty="0" err="1"/>
              <a:t>doctest</a:t>
            </a:r>
            <a:r>
              <a:rPr lang="en-ZA" sz="2000" dirty="0"/>
              <a:t> framework.</a:t>
            </a:r>
          </a:p>
          <a:p>
            <a:r>
              <a:rPr lang="en-ZA" sz="2000" dirty="0"/>
              <a:t>It was organised such that each design pattern had its own file(</a:t>
            </a:r>
            <a:r>
              <a:rPr lang="en-ZA" sz="2000" dirty="0" err="1"/>
              <a:t>testFile</a:t>
            </a:r>
            <a:r>
              <a:rPr lang="en-ZA" sz="2000" dirty="0"/>
              <a:t> folder)</a:t>
            </a:r>
          </a:p>
          <a:p>
            <a:r>
              <a:rPr lang="en-ZA" sz="2000" dirty="0"/>
              <a:t>We tested state transitions in state design pattern, mediator interactions etc.</a:t>
            </a:r>
          </a:p>
          <a:p>
            <a:r>
              <a:rPr lang="en-ZA" sz="2000" dirty="0"/>
              <a:t>We made sure all our tests passed</a:t>
            </a:r>
          </a:p>
          <a:p>
            <a:r>
              <a:rPr lang="en-ZA" sz="2000" dirty="0"/>
              <a:t>We ran </a:t>
            </a:r>
            <a:r>
              <a:rPr lang="en-ZA" sz="2000" dirty="0" err="1"/>
              <a:t>valgrind</a:t>
            </a:r>
            <a:r>
              <a:rPr lang="en-ZA" sz="2000" dirty="0"/>
              <a:t> to ensure no memory leaks. </a:t>
            </a:r>
          </a:p>
        </p:txBody>
      </p:sp>
      <p:sp>
        <p:nvSpPr>
          <p:cNvPr id="19465" name="Rectangle 1946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7" name="Rectangle 1946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69" name="Rectangle 1946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71" name="Rectangle 1947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458" name="Picture 2" descr="What is the best framework for Unit Testing?">
            <a:extLst>
              <a:ext uri="{FF2B5EF4-FFF2-40B4-BE49-F238E27FC236}">
                <a16:creationId xmlns:a16="http://schemas.microsoft.com/office/drawing/2014/main" id="{3AD4BF49-56B6-78F7-D6E7-F5C49C35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329330"/>
            <a:ext cx="4170530" cy="223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F5E28E2D-17F9-F983-E74D-9AD3287EB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8254" y="1338543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067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3" name="Rectangle 18442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5" name="Rectangle 18444">
            <a:extLst>
              <a:ext uri="{FF2B5EF4-FFF2-40B4-BE49-F238E27FC236}">
                <a16:creationId xmlns:a16="http://schemas.microsoft.com/office/drawing/2014/main" id="{6C45AC87-1D03-4452-BBE4-712E1079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7" name="Rectangle 18446">
            <a:extLst>
              <a:ext uri="{FF2B5EF4-FFF2-40B4-BE49-F238E27FC236}">
                <a16:creationId xmlns:a16="http://schemas.microsoft.com/office/drawing/2014/main" id="{D3A66E38-056D-4A0A-BF1D-682AB0529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9" name="Rectangle 18448">
            <a:extLst>
              <a:ext uri="{FF2B5EF4-FFF2-40B4-BE49-F238E27FC236}">
                <a16:creationId xmlns:a16="http://schemas.microsoft.com/office/drawing/2014/main" id="{E7D0A197-F7EC-4629-86FB-48D5D3B82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835780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51" name="Rectangle 18450">
            <a:extLst>
              <a:ext uri="{FF2B5EF4-FFF2-40B4-BE49-F238E27FC236}">
                <a16:creationId xmlns:a16="http://schemas.microsoft.com/office/drawing/2014/main" id="{47251444-A29D-44A8-9E2E-263F0C21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826288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7A071-5199-FF8D-BB1B-8D9E738D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8826"/>
            <a:ext cx="9448801" cy="1047132"/>
          </a:xfrm>
        </p:spPr>
        <p:txBody>
          <a:bodyPr anchor="ctr">
            <a:normAutofit/>
          </a:bodyPr>
          <a:lstStyle/>
          <a:p>
            <a:r>
              <a:rPr lang="en-ZA" sz="4000">
                <a:solidFill>
                  <a:srgbClr val="FFFFFF"/>
                </a:solidFill>
              </a:rPr>
              <a:t>Conflict </a:t>
            </a:r>
          </a:p>
        </p:txBody>
      </p:sp>
      <p:pic>
        <p:nvPicPr>
          <p:cNvPr id="18436" name="Picture 4" descr="What is GitHub? - Pythia Foundations">
            <a:extLst>
              <a:ext uri="{FF2B5EF4-FFF2-40B4-BE49-F238E27FC236}">
                <a16:creationId xmlns:a16="http://schemas.microsoft.com/office/drawing/2014/main" id="{5A2EE50E-2E8F-7F78-4C62-503E8872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 r="21480" b="-2"/>
          <a:stretch>
            <a:fillRect/>
          </a:stretch>
        </p:blipFill>
        <p:spPr bwMode="auto">
          <a:xfrm>
            <a:off x="182665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5 Benefits of Workplace Conflict - Industrial Relations ...">
            <a:extLst>
              <a:ext uri="{FF2B5EF4-FFF2-40B4-BE49-F238E27FC236}">
                <a16:creationId xmlns:a16="http://schemas.microsoft.com/office/drawing/2014/main" id="{1555FEB3-5F55-1149-FEFE-20D89A4D4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4813890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erge Conflicts and How to handle Them in Git - GeeksforGeeks">
            <a:extLst>
              <a:ext uri="{FF2B5EF4-FFF2-40B4-BE49-F238E27FC236}">
                <a16:creationId xmlns:a16="http://schemas.microsoft.com/office/drawing/2014/main" id="{70B1E2F5-1799-3D08-8755-3F3D21DE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r="56866" b="1"/>
          <a:stretch>
            <a:fillRect/>
          </a:stretch>
        </p:blipFill>
        <p:spPr bwMode="auto">
          <a:xfrm>
            <a:off x="7801127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65CC-A598-BB2A-FC2B-E5CBC8569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786744"/>
            <a:ext cx="9448800" cy="1442631"/>
          </a:xfrm>
        </p:spPr>
        <p:txBody>
          <a:bodyPr>
            <a:normAutofit/>
          </a:bodyPr>
          <a:lstStyle/>
          <a:p>
            <a:r>
              <a:rPr lang="en-ZA" sz="2000" dirty="0"/>
              <a:t>We had no conflict and we meet regular to see what had to be done every Monday we meet and discussed on the </a:t>
            </a:r>
            <a:r>
              <a:rPr lang="en-ZA" sz="2000" dirty="0" err="1"/>
              <a:t>whatsapp</a:t>
            </a:r>
            <a:r>
              <a:rPr lang="en-ZA" sz="2000" dirty="0"/>
              <a:t> group what we had to do but overall all the works was </a:t>
            </a:r>
            <a:r>
              <a:rPr lang="en-ZA" sz="2000" dirty="0" err="1"/>
              <a:t>distrubted</a:t>
            </a:r>
            <a:r>
              <a:rPr lang="en-ZA" sz="2000" dirty="0"/>
              <a:t> evenly and majority of the meeting was to just sort merge conflict </a:t>
            </a:r>
          </a:p>
        </p:txBody>
      </p:sp>
      <p:pic>
        <p:nvPicPr>
          <p:cNvPr id="4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2B804AB1-29EA-160C-7153-B78C9EDF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1872" y="543942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80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D7825-EDC0-C9DE-C12A-01A23168A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6BDB51-1E16-1E37-81AB-F3B306AE2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828" y="202840"/>
            <a:ext cx="7994185" cy="6655160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0F5FCC31-7403-78D4-D74B-5F262FFB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35618" y="280096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2AB59F64-61C7-F921-94C8-E54CA153E299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46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7" name="Rectangle 225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39" name="Rectangle 225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1" name="Rectangle 225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43" name="Freeform: Shape 225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A4FDE-6FB5-5921-2219-41153898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time</a:t>
            </a:r>
          </a:p>
        </p:txBody>
      </p:sp>
      <p:pic>
        <p:nvPicPr>
          <p:cNvPr id="22530" name="Picture 2" descr="VMworld 2019 Day 2 Keynote: Demo Extravaganza - Thulin' Around">
            <a:extLst>
              <a:ext uri="{FF2B5EF4-FFF2-40B4-BE49-F238E27FC236}">
                <a16:creationId xmlns:a16="http://schemas.microsoft.com/office/drawing/2014/main" id="{38C063BB-2EA9-F70B-BB53-0B986593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17407"/>
            <a:ext cx="7225748" cy="482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688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E2F73-46A8-915F-58ED-140D9CBE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ZA" sz="4000" dirty="0">
                <a:solidFill>
                  <a:srgbClr val="FFFFFF"/>
                </a:solidFill>
              </a:rPr>
              <a:t>Thank you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564422-CFC4-7D5B-A54F-3808C63FC5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45468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069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66BA2-0B7A-AAA0-F366-6E5224FD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ZA"/>
              <a:t>Agenda: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5A17A-49B7-6549-B3CC-FA9B2D93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ZA" dirty="0"/>
              <a:t>Overview</a:t>
            </a:r>
          </a:p>
          <a:p>
            <a:pPr marL="571500" indent="-571500">
              <a:buFont typeface="+mj-lt"/>
              <a:buAutoNum type="romanUcPeriod"/>
            </a:pPr>
            <a:r>
              <a:rPr lang="en-ZA" dirty="0"/>
              <a:t>Assumptions</a:t>
            </a:r>
          </a:p>
          <a:p>
            <a:pPr marL="571500" indent="-571500">
              <a:buFont typeface="+mj-lt"/>
              <a:buAutoNum type="romanUcPeriod"/>
            </a:pPr>
            <a:r>
              <a:rPr lang="en-ZA" dirty="0"/>
              <a:t>Design Patterns With explanation</a:t>
            </a:r>
          </a:p>
          <a:p>
            <a:pPr marL="571500" indent="-571500">
              <a:buFont typeface="+mj-lt"/>
              <a:buAutoNum type="romanUcPeriod"/>
            </a:pPr>
            <a:r>
              <a:rPr lang="en-ZA" dirty="0"/>
              <a:t>Bonus mark</a:t>
            </a:r>
          </a:p>
          <a:p>
            <a:pPr marL="571500" indent="-571500">
              <a:buFont typeface="+mj-lt"/>
              <a:buAutoNum type="romanUcPeriod"/>
            </a:pPr>
            <a:r>
              <a:rPr lang="en-ZA" dirty="0"/>
              <a:t>Development Practices (</a:t>
            </a:r>
            <a:r>
              <a:rPr lang="en-ZA" dirty="0" err="1"/>
              <a:t>github</a:t>
            </a:r>
            <a:r>
              <a:rPr lang="en-ZA" dirty="0"/>
              <a:t> and unit testing)</a:t>
            </a:r>
          </a:p>
          <a:p>
            <a:pPr marL="571500" indent="-571500">
              <a:buFont typeface="+mj-lt"/>
              <a:buAutoNum type="romanUcPeriod"/>
            </a:pPr>
            <a:r>
              <a:rPr lang="en-ZA" dirty="0"/>
              <a:t>Activity Diagram</a:t>
            </a:r>
          </a:p>
          <a:p>
            <a:pPr marL="571500" indent="-571500">
              <a:buFont typeface="+mj-lt"/>
              <a:buAutoNum type="romanUcPeriod"/>
            </a:pPr>
            <a:r>
              <a:rPr lang="en-ZA" dirty="0"/>
              <a:t>Demo</a:t>
            </a:r>
          </a:p>
          <a:p>
            <a:pPr marL="571500" indent="-571500">
              <a:buFont typeface="+mj-lt"/>
              <a:buAutoNum type="romanUcPeriod"/>
            </a:pPr>
            <a:r>
              <a:rPr lang="en-ZA" dirty="0"/>
              <a:t>Any questions 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ubtitles">
            <a:extLst>
              <a:ext uri="{FF2B5EF4-FFF2-40B4-BE49-F238E27FC236}">
                <a16:creationId xmlns:a16="http://schemas.microsoft.com/office/drawing/2014/main" id="{B4E69B9E-94E4-9E71-2637-B2DB604C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00752E06-E45D-ED39-E1F7-1CCAE7B0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1642" y="301719"/>
            <a:ext cx="1320161" cy="132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6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7E629-7598-4207-EB50-1FBD242A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ZA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B1DF-574A-DAAC-6345-FDAD909A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Customers request plants from cashier</a:t>
            </a:r>
          </a:p>
          <a:p>
            <a:r>
              <a:rPr lang="en-US" sz="2000" dirty="0"/>
              <a:t>3 Plant Types: Cactus, Lavender, Rose</a:t>
            </a:r>
          </a:p>
          <a:p>
            <a:r>
              <a:rPr lang="en-US" sz="2000" dirty="0"/>
              <a:t>Each plant uses its own Care Strategy</a:t>
            </a:r>
          </a:p>
          <a:p>
            <a:r>
              <a:rPr lang="en-US" sz="2000" dirty="0"/>
              <a:t>3 Staff Roles (Chain of Responsibility):</a:t>
            </a:r>
          </a:p>
          <a:p>
            <a:pPr lvl="1"/>
            <a:r>
              <a:rPr lang="en-US" sz="2000" dirty="0"/>
              <a:t>Greenhouse Manager → care strategy</a:t>
            </a:r>
          </a:p>
          <a:p>
            <a:pPr lvl="1"/>
            <a:r>
              <a:rPr lang="en-US" sz="2000" dirty="0"/>
              <a:t>Landscaper → plant states</a:t>
            </a:r>
          </a:p>
          <a:p>
            <a:pPr lvl="1"/>
            <a:r>
              <a:rPr lang="en-US" sz="2000" dirty="0"/>
              <a:t>Delivery Staff → delivery only</a:t>
            </a:r>
          </a:p>
          <a:p>
            <a:r>
              <a:rPr lang="en-US" sz="2000" dirty="0"/>
              <a:t>6 Plant States: Seedling, Growing, Dormant, Mature, Selling, Dead</a:t>
            </a:r>
          </a:p>
          <a:p>
            <a:pPr marL="0" indent="0">
              <a:buNone/>
            </a:pPr>
            <a:endParaRPr lang="en-ZA" sz="1400" dirty="0"/>
          </a:p>
        </p:txBody>
      </p:sp>
      <p:pic>
        <p:nvPicPr>
          <p:cNvPr id="4100" name="Picture 4" descr="Knock Out® Petite Rose Bush for Sale - GrowJoy">
            <a:extLst>
              <a:ext uri="{FF2B5EF4-FFF2-40B4-BE49-F238E27FC236}">
                <a16:creationId xmlns:a16="http://schemas.microsoft.com/office/drawing/2014/main" id="{70101F85-3D7A-CFB7-F0E5-131976E1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125"/>
          <a:stretch>
            <a:fillRect/>
          </a:stretch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Arc 410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2" name="Picture 6" descr="Sweet Romance® - Lavender - Lavandula angustifolia | Proven Winners">
            <a:extLst>
              <a:ext uri="{FF2B5EF4-FFF2-40B4-BE49-F238E27FC236}">
                <a16:creationId xmlns:a16="http://schemas.microsoft.com/office/drawing/2014/main" id="{B07A73DC-D617-CAD7-8ACE-5462477C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r="13797" b="2"/>
          <a:stretch>
            <a:fillRect/>
          </a:stretch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lantimex Echinocactus Grusonii Cactus Potted Plant 120 mm">
            <a:extLst>
              <a:ext uri="{FF2B5EF4-FFF2-40B4-BE49-F238E27FC236}">
                <a16:creationId xmlns:a16="http://schemas.microsoft.com/office/drawing/2014/main" id="{36BF222D-953A-285A-B64B-6279A5AA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r="22026" b="-2"/>
          <a:stretch>
            <a:fillRect/>
          </a:stretch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982F2141-EAE8-4493-FC55-6B2620A7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8636" y="68047"/>
            <a:ext cx="1603326" cy="16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3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049DB-2F27-A864-E0FC-2C1F3C6A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ZA" dirty="0"/>
              <a:t>Assumptions:</a:t>
            </a: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772DB-3A2B-D59E-CD3B-1FD4CC549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317" y="1483818"/>
            <a:ext cx="539336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b="1" dirty="0"/>
              <a:t>inventory will already be filled</a:t>
            </a:r>
            <a:r>
              <a:rPr lang="en-US" sz="1800" dirty="0"/>
              <a:t> with plants before the system starts.</a:t>
            </a:r>
          </a:p>
          <a:p>
            <a:pPr marL="0" indent="0">
              <a:buNone/>
            </a:pPr>
            <a:r>
              <a:rPr lang="en-US" sz="1800" dirty="0"/>
              <a:t>Staff members will </a:t>
            </a:r>
            <a:r>
              <a:rPr lang="en-US" sz="1800" b="1" dirty="0"/>
              <a:t>check plant availability</a:t>
            </a:r>
            <a:r>
              <a:rPr lang="en-US" sz="1800" dirty="0"/>
              <a:t> in the inventory </a:t>
            </a:r>
            <a:r>
              <a:rPr lang="en-US" sz="1800" b="1" dirty="0"/>
              <a:t>before selling</a:t>
            </a:r>
            <a:r>
              <a:rPr lang="en-US" sz="1800" dirty="0"/>
              <a:t> to customers.</a:t>
            </a:r>
          </a:p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b="1" dirty="0"/>
              <a:t>Front Desk</a:t>
            </a:r>
            <a:r>
              <a:rPr lang="en-US" sz="1800" dirty="0"/>
              <a:t> will handle </a:t>
            </a:r>
            <a:r>
              <a:rPr lang="en-US" sz="1800" b="1" dirty="0"/>
              <a:t>customer interactions</a:t>
            </a:r>
            <a:r>
              <a:rPr lang="en-US" sz="1800" dirty="0"/>
              <a:t>, such as:</a:t>
            </a:r>
          </a:p>
          <a:p>
            <a:r>
              <a:rPr lang="en-US" sz="1800" dirty="0"/>
              <a:t>checking which plants the customer wants</a:t>
            </a:r>
          </a:p>
          <a:p>
            <a:r>
              <a:rPr lang="en-US" sz="1800" dirty="0"/>
              <a:t>confirming availability</a:t>
            </a:r>
          </a:p>
          <a:p>
            <a:r>
              <a:rPr lang="en-US" sz="1800" dirty="0"/>
              <a:t>sending the order to the correct staff member</a:t>
            </a:r>
          </a:p>
          <a:p>
            <a:pPr marL="0" indent="0">
              <a:buNone/>
            </a:pPr>
            <a:r>
              <a:rPr lang="en-US" sz="1800" dirty="0"/>
              <a:t>When a </a:t>
            </a:r>
            <a:r>
              <a:rPr lang="en-US" sz="1800" b="1" dirty="0"/>
              <a:t>delivery staff</a:t>
            </a:r>
            <a:r>
              <a:rPr lang="en-US" sz="1800" dirty="0"/>
              <a:t> member takes plants to a customer:</a:t>
            </a:r>
          </a:p>
          <a:p>
            <a:r>
              <a:rPr lang="en-US" sz="1800" dirty="0"/>
              <a:t>they will </a:t>
            </a:r>
            <a:r>
              <a:rPr lang="en-US" sz="1800" b="1" dirty="0"/>
              <a:t>ask the customer about decorations</a:t>
            </a:r>
            <a:r>
              <a:rPr lang="en-US" sz="1800" dirty="0"/>
              <a:t> or any custom preferences</a:t>
            </a:r>
          </a:p>
          <a:p>
            <a:r>
              <a:rPr lang="en-US" sz="1800" dirty="0"/>
              <a:t>Plants in </a:t>
            </a:r>
            <a:r>
              <a:rPr lang="en-US" sz="1800" b="1" dirty="0"/>
              <a:t>selling state </a:t>
            </a:r>
            <a:r>
              <a:rPr lang="en-US" sz="1800" dirty="0"/>
              <a:t>will always be </a:t>
            </a:r>
            <a:r>
              <a:rPr lang="en-US" sz="1800" b="1" dirty="0"/>
              <a:t>sold to the customer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GUI</a:t>
            </a:r>
          </a:p>
          <a:p>
            <a:r>
              <a:rPr lang="en-US" sz="1800" dirty="0"/>
              <a:t>The GUI only shows plants that are currently in the </a:t>
            </a:r>
            <a:r>
              <a:rPr lang="en-US" sz="1800" b="1" dirty="0"/>
              <a:t>Selling</a:t>
            </a:r>
            <a:r>
              <a:rPr lang="en-US" sz="1800" dirty="0"/>
              <a:t> state.</a:t>
            </a:r>
          </a:p>
          <a:p>
            <a:r>
              <a:rPr lang="en-US" sz="1800" dirty="0"/>
              <a:t>The inventory in the GUI updates dynamically as plants are </a:t>
            </a:r>
            <a:r>
              <a:rPr lang="en-US" sz="1800" b="1" dirty="0"/>
              <a:t>added</a:t>
            </a:r>
            <a:r>
              <a:rPr lang="en-US" sz="1800" dirty="0"/>
              <a:t>, </a:t>
            </a:r>
            <a:r>
              <a:rPr lang="en-US" sz="1800" b="1" dirty="0"/>
              <a:t>removed</a:t>
            </a:r>
            <a:r>
              <a:rPr lang="en-US" sz="1800" dirty="0"/>
              <a:t>, or change state at runtime.</a:t>
            </a:r>
          </a:p>
          <a:p>
            <a:endParaRPr lang="en-US" sz="1800" dirty="0"/>
          </a:p>
          <a:p>
            <a:pPr marL="0" indent="0">
              <a:buNone/>
            </a:pPr>
            <a:endParaRPr lang="en-ZA" sz="1800" dirty="0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Truck">
            <a:extLst>
              <a:ext uri="{FF2B5EF4-FFF2-40B4-BE49-F238E27FC236}">
                <a16:creationId xmlns:a16="http://schemas.microsoft.com/office/drawing/2014/main" id="{66BD1176-DC5C-414F-B11B-E3010D294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6774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6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39CF6187-8A75-1511-DB45-11E06E46B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8504" y="558913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Gift Wrap a Plant – Plant Decor Shop">
            <a:extLst>
              <a:ext uri="{FF2B5EF4-FFF2-40B4-BE49-F238E27FC236}">
                <a16:creationId xmlns:a16="http://schemas.microsoft.com/office/drawing/2014/main" id="{D674C405-603F-5583-E939-96991763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8503" y="4086290"/>
            <a:ext cx="2533423" cy="1684726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Arc 206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B14E9325-834E-C14C-7B29-6AF39934A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3496" y="199034"/>
            <a:ext cx="1258408" cy="12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3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3D0DD-AC2C-5854-5B35-1EB978706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ZA" sz="4000">
                <a:solidFill>
                  <a:srgbClr val="FFFFFF"/>
                </a:solidFill>
              </a:rPr>
              <a:t>What design pattern we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AF58D-B7CD-9F2D-38A2-C08F0111D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 lvl="0"/>
            <a:r>
              <a:rPr lang="en-US" sz="2000" dirty="0"/>
              <a:t>Prototype</a:t>
            </a:r>
            <a:endParaRPr lang="en-ZA" sz="2000" dirty="0"/>
          </a:p>
          <a:p>
            <a:pPr lvl="0"/>
            <a:r>
              <a:rPr lang="en-US" sz="2000" dirty="0"/>
              <a:t>Iterator</a:t>
            </a:r>
            <a:endParaRPr lang="en-ZA" sz="2000" dirty="0"/>
          </a:p>
          <a:p>
            <a:pPr lvl="0"/>
            <a:r>
              <a:rPr lang="en-US" sz="2000" dirty="0"/>
              <a:t>Decorator</a:t>
            </a:r>
            <a:endParaRPr lang="en-ZA" sz="2000" dirty="0"/>
          </a:p>
          <a:p>
            <a:pPr lvl="0"/>
            <a:r>
              <a:rPr lang="en-US" sz="2000" dirty="0"/>
              <a:t>Factory Method</a:t>
            </a:r>
            <a:endParaRPr lang="en-ZA" sz="2000" dirty="0"/>
          </a:p>
          <a:p>
            <a:pPr lvl="0"/>
            <a:r>
              <a:rPr lang="en-US" sz="2000" dirty="0"/>
              <a:t>Observer</a:t>
            </a:r>
            <a:endParaRPr lang="en-ZA" sz="2000" dirty="0"/>
          </a:p>
          <a:p>
            <a:pPr lvl="0"/>
            <a:r>
              <a:rPr lang="en-US" sz="2000" dirty="0"/>
              <a:t>Command</a:t>
            </a:r>
            <a:endParaRPr lang="en-ZA" sz="2000" dirty="0"/>
          </a:p>
          <a:p>
            <a:pPr lvl="0"/>
            <a:r>
              <a:rPr lang="en-US" sz="2000" dirty="0"/>
              <a:t>Strategy</a:t>
            </a:r>
            <a:endParaRPr lang="en-ZA" sz="2000" dirty="0"/>
          </a:p>
          <a:p>
            <a:pPr lvl="0"/>
            <a:r>
              <a:rPr lang="en-US" sz="2000" dirty="0"/>
              <a:t>State</a:t>
            </a:r>
            <a:endParaRPr lang="en-ZA" sz="2000" dirty="0"/>
          </a:p>
          <a:p>
            <a:pPr lvl="0"/>
            <a:r>
              <a:rPr lang="en-US" sz="2000" dirty="0"/>
              <a:t>Chain of responsibility </a:t>
            </a:r>
            <a:endParaRPr lang="en-ZA" sz="2000" dirty="0"/>
          </a:p>
          <a:p>
            <a:r>
              <a:rPr lang="en-ZA" sz="2000" dirty="0"/>
              <a:t>Mediator</a:t>
            </a:r>
          </a:p>
          <a:p>
            <a:r>
              <a:rPr lang="en-ZA" sz="2000" dirty="0"/>
              <a:t>Adapter</a:t>
            </a:r>
          </a:p>
        </p:txBody>
      </p:sp>
      <p:pic>
        <p:nvPicPr>
          <p:cNvPr id="1030" name="Picture 6" descr="Design Patterns | UML Diagrams | Intermediate PHP OOP Tutorial [2021] -  YouTube">
            <a:extLst>
              <a:ext uri="{FF2B5EF4-FFF2-40B4-BE49-F238E27FC236}">
                <a16:creationId xmlns:a16="http://schemas.microsoft.com/office/drawing/2014/main" id="{09709D5B-6096-40E5-F536-B5899343C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0103" y="3974352"/>
            <a:ext cx="3615776" cy="203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73CC0D94-F060-BA58-6C54-81BC9C3FB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12" y="944448"/>
            <a:ext cx="2259282" cy="22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98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1833F-5A46-D4FA-0DEE-5A93A5BD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Prototype: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9B1A4A-E692-626B-AE55-2FA1802BE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19344"/>
            <a:ext cx="7225748" cy="541931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C3BADAD-7B63-B0EE-49E6-504E25EDB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962DAD-323B-8606-5C89-8F4CA1A6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30771F-8452-3E83-BB56-C4EB70240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7354E-F4DB-2889-F8EB-E3B4E4E90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EE66D9-993E-4324-6163-3C231EE2D1B9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State – Hamdaan </a:t>
            </a: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(u24631494) </a:t>
            </a:r>
          </a:p>
        </p:txBody>
      </p:sp>
      <p:pic>
        <p:nvPicPr>
          <p:cNvPr id="10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B02A54F7-A9A9-83F6-295F-29DCD548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7898" y="328660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A615C-C1BF-1007-F0ED-FD3C8639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57" y="2126154"/>
            <a:ext cx="6492879" cy="3114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7DDF3C-F6FA-3269-0AEC-AEB3BA10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667" y="2892176"/>
            <a:ext cx="4798142" cy="17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1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39380-DB5B-7689-0996-F9130E2CD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Iterator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3D57F6-7D01-FD06-6A06-731B84995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07083"/>
            <a:ext cx="7225748" cy="444383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E8219CE-5FA6-6430-8FC1-59B5A0DD0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A920A-B610-6686-2CAB-5409B83FD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85B16-E8C9-34BB-40D6-A6914715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B2457-A4F6-97EE-AD17-D578C36B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95AA75-A2E8-67D8-EC24-6B47AB020746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Strategy – Abdelrahman (u24898008) </a:t>
            </a:r>
          </a:p>
        </p:txBody>
      </p:sp>
      <p:pic>
        <p:nvPicPr>
          <p:cNvPr id="12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9BA0AA37-ACFC-0F4C-4317-A426517E4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8761" y="248038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F0033D-E773-9F93-5A4C-C668A1741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" y="2366283"/>
            <a:ext cx="7010400" cy="2971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016EB9-CD91-24B1-A9E7-64E4CD125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544" y="3245645"/>
            <a:ext cx="4500116" cy="11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75496-BC21-A30E-1FF3-6DCC0A49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Decorator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FB8B7C-F606-40D6-DA88-E1A81BFF3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211" y="2354239"/>
            <a:ext cx="7277578" cy="3948085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1E9003EE-E64E-95C8-2B5E-6ED7F1F18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E5E0E-9360-E863-279F-E9E089658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A4ED0-BDE4-FEF2-1DE6-F8953BF2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CF6F0-2AAA-E8C9-D129-09EBCAE44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3BB0141-C66C-17C1-DDB0-9566AF2E7F61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Chain of responsibility – Antony </a:t>
            </a: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(u22503685)</a:t>
            </a:r>
          </a:p>
        </p:txBody>
      </p:sp>
      <p:pic>
        <p:nvPicPr>
          <p:cNvPr id="12" name="Picture 8" descr="Plant Logos - 777+ Best Plant Logo Ideas. Free Plant Logo Maker. | 99designs">
            <a:extLst>
              <a:ext uri="{FF2B5EF4-FFF2-40B4-BE49-F238E27FC236}">
                <a16:creationId xmlns:a16="http://schemas.microsoft.com/office/drawing/2014/main" id="{277AFDA0-3B2B-5702-AD99-2C241AD9F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85886" y="280096"/>
            <a:ext cx="936899" cy="9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55DFC1-E724-E31C-6564-95055B69D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18" y="2058472"/>
            <a:ext cx="6352981" cy="3722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F978AC-42A4-6585-39DD-AA1C81BA8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313" y="3046454"/>
            <a:ext cx="5429746" cy="14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0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557</Words>
  <Application>Microsoft Office PowerPoint</Application>
  <PresentationFormat>Widescreen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COS 214 Project (Git it done)</vt:lpstr>
      <vt:lpstr>Meet the Team:</vt:lpstr>
      <vt:lpstr>Agenda:</vt:lpstr>
      <vt:lpstr>Overview </vt:lpstr>
      <vt:lpstr>Assumptions:</vt:lpstr>
      <vt:lpstr>What design pattern we used</vt:lpstr>
      <vt:lpstr>Prototype:</vt:lpstr>
      <vt:lpstr>Iterator</vt:lpstr>
      <vt:lpstr>Decorator</vt:lpstr>
      <vt:lpstr>Factory</vt:lpstr>
      <vt:lpstr>Observer</vt:lpstr>
      <vt:lpstr>Command</vt:lpstr>
      <vt:lpstr>PowerPoint Presentation</vt:lpstr>
      <vt:lpstr>PowerPoint Presentation</vt:lpstr>
      <vt:lpstr>PowerPoint Presentation</vt:lpstr>
      <vt:lpstr>            </vt:lpstr>
      <vt:lpstr>Josh (u23541475) </vt:lpstr>
      <vt:lpstr>Bonus Marks</vt:lpstr>
      <vt:lpstr>Version Control with Git</vt:lpstr>
      <vt:lpstr>Unit testing</vt:lpstr>
      <vt:lpstr>Conflict </vt:lpstr>
      <vt:lpstr>PowerPoint Presentation</vt:lpstr>
      <vt:lpstr>Demo time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 Hebron</dc:creator>
  <cp:lastModifiedBy>Abdulrahman Sabah</cp:lastModifiedBy>
  <cp:revision>10</cp:revision>
  <dcterms:created xsi:type="dcterms:W3CDTF">2025-10-30T15:50:55Z</dcterms:created>
  <dcterms:modified xsi:type="dcterms:W3CDTF">2025-11-03T14:57:02Z</dcterms:modified>
</cp:coreProperties>
</file>